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4" r:id="rId12"/>
    <p:sldId id="275" r:id="rId13"/>
    <p:sldId id="276" r:id="rId14"/>
    <p:sldId id="270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Academic staff registered in the LMS platform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Sheet1!$F$15</c:f>
              <c:strCache>
                <c:ptCount val="1"/>
                <c:pt idx="0">
                  <c:v>Accademic staff registered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Sheet1!$G$14:$I$14</c:f>
              <c:strCache>
                <c:ptCount val="3"/>
                <c:pt idx="0">
                  <c:v>AUT-UET</c:v>
                </c:pt>
                <c:pt idx="1">
                  <c:v>UHZ-UC</c:v>
                </c:pt>
                <c:pt idx="2">
                  <c:v>UNSA-UNBI</c:v>
                </c:pt>
              </c:strCache>
            </c:strRef>
          </c:cat>
          <c:val>
            <c:numRef>
              <c:f>Sheet1!$G$15:$I$15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8B-4317-830B-071CD3D2E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9379712"/>
        <c:axId val="889380256"/>
      </c:barChart>
      <c:catAx>
        <c:axId val="889379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University</a:t>
                </a:r>
                <a:r>
                  <a:rPr lang="en-US" baseline="0"/>
                  <a:t> where the STEPS Master in implemented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9380256"/>
        <c:crosses val="autoZero"/>
        <c:auto val="1"/>
        <c:lblAlgn val="ctr"/>
        <c:lblOffset val="100"/>
        <c:noMultiLvlLbl val="0"/>
      </c:catAx>
      <c:valAx>
        <c:axId val="8893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academic</a:t>
                </a:r>
                <a:r>
                  <a:rPr lang="en-US" baseline="0"/>
                  <a:t> staff registed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3.2599837000814993E-2"/>
              <c:y val="0.166631111615014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937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Student  registered in the platform LMS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Sheet1!$G$22</c:f>
              <c:strCache>
                <c:ptCount val="1"/>
                <c:pt idx="0">
                  <c:v>Student  registered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Sheet1!$H$21:$J$21</c:f>
              <c:strCache>
                <c:ptCount val="3"/>
                <c:pt idx="0">
                  <c:v>AUT-UET</c:v>
                </c:pt>
                <c:pt idx="1">
                  <c:v>UHZ-UC</c:v>
                </c:pt>
                <c:pt idx="2">
                  <c:v>UNSA-UNBI</c:v>
                </c:pt>
              </c:strCache>
            </c:strRef>
          </c:cat>
          <c:val>
            <c:numRef>
              <c:f>Sheet1!$H$22:$J$22</c:f>
              <c:numCache>
                <c:formatCode>General</c:formatCode>
                <c:ptCount val="3"/>
                <c:pt idx="0">
                  <c:v>15</c:v>
                </c:pt>
                <c:pt idx="1">
                  <c:v>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A6-4714-8BCD-2BDE5D1F1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5813584"/>
        <c:axId val="1275817936"/>
      </c:barChart>
      <c:catAx>
        <c:axId val="12758135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University where the STEPS Master</a:t>
                </a:r>
                <a:r>
                  <a:rPr lang="en-US" baseline="0" dirty="0"/>
                  <a:t> is implemented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817936"/>
        <c:crosses val="autoZero"/>
        <c:auto val="1"/>
        <c:lblAlgn val="ctr"/>
        <c:lblOffset val="100"/>
        <c:noMultiLvlLbl val="0"/>
      </c:catAx>
      <c:valAx>
        <c:axId val="127581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 registed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81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9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4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62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8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5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1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4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B1021-429A-4708-8673-51560696666F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4AA20-3A9F-4CDD-8A5C-BAEC3B493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ooc.steps-project.e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ooc.steps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Erasmus</a:t>
            </a:r>
            <a:r>
              <a:rPr lang="en-US" sz="3600" dirty="0"/>
              <a:t> +</a:t>
            </a:r>
          </a:p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2824943" y="2625240"/>
            <a:ext cx="8766175" cy="957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Cooperation for innovation and the exchange of good practices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Capacity Building in the Field of Higher Education</a:t>
            </a:r>
          </a:p>
          <a:p>
            <a:pPr>
              <a:defRPr/>
            </a:pPr>
            <a:endParaRPr lang="en-US" sz="4000" b="1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STEPS Project </a:t>
            </a: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Prof. Dr.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Renata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Kongoli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, Project Manager</a:t>
            </a:r>
          </a:p>
          <a:p>
            <a:pPr algn="r">
              <a:defRPr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&amp; Dr. Alketa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Shehaj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, AUT</a:t>
            </a: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862074" y="27328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0077" y="5359541"/>
            <a:ext cx="861208" cy="86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8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Course structure: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689465" y="2604260"/>
            <a:ext cx="425003" cy="8247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7342" y="1197734"/>
            <a:ext cx="9256017" cy="419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551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Course structure: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96000" y="2709173"/>
            <a:ext cx="751268" cy="345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3110" y="1207415"/>
            <a:ext cx="7560502" cy="47244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7620859" y="5171612"/>
            <a:ext cx="425003" cy="8247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57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6921" y="1044949"/>
            <a:ext cx="7634197" cy="4351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Invitation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of the student in the course: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710751" y="1544907"/>
            <a:ext cx="751268" cy="345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973690" y="4686323"/>
            <a:ext cx="425003" cy="8247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891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18" y="1326061"/>
            <a:ext cx="5533986" cy="46057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419566" y="767747"/>
            <a:ext cx="7431916" cy="549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Up load of materials in the courses: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279629" y="2745833"/>
            <a:ext cx="751268" cy="345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t="13971" b="8143"/>
          <a:stretch/>
        </p:blipFill>
        <p:spPr>
          <a:xfrm>
            <a:off x="6019338" y="1185176"/>
            <a:ext cx="6325752" cy="463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8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986" y="1420393"/>
            <a:ext cx="9077325" cy="3600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Course structure: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20181" y="1754662"/>
            <a:ext cx="425003" cy="8247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89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rgbClr val="1F497D">
                    <a:lumMod val="75000"/>
                  </a:srgbClr>
                </a:solidFill>
              </a:rPr>
              <a:t>THANK YOU FOR YOUR ATTENTION 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</p:spTree>
    <p:extLst>
      <p:ext uri="{BB962C8B-B14F-4D97-AF65-F5344CB8AC3E}">
        <p14:creationId xmlns:p14="http://schemas.microsoft.com/office/powerpoint/2010/main" val="162299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Erasmus</a:t>
            </a:r>
            <a:r>
              <a:rPr lang="en-US" sz="3600" dirty="0"/>
              <a:t> +</a:t>
            </a:r>
          </a:p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2824943" y="2625240"/>
            <a:ext cx="8766175" cy="957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STEPS LMS-platform.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Current situation and need for intervention.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endParaRPr lang="en-US" sz="4000" b="1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STEPS Project </a:t>
            </a: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Prof. Dr.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Renata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Kongoli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, Project Manager</a:t>
            </a:r>
          </a:p>
          <a:p>
            <a:pPr algn="r">
              <a:defRPr/>
            </a:pP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&amp; Dr. Alketa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Shehaj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, AUT</a:t>
            </a: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0077" y="5359541"/>
            <a:ext cx="861208" cy="86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9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3953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During the Sarajevo meeting some suggestion were made in order to make the LMS platform more friendly for the student and academic staff.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Add of some filters for language or others to help with the search process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Prepare to groups of courses :    1. core courses    2. elective courses</a:t>
            </a:r>
          </a:p>
          <a:p>
            <a:pPr algn="l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3. The core modules to appear in three languages (Albanian,</a:t>
            </a:r>
          </a:p>
          <a:p>
            <a:pPr algn="l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English and Bosnian language) and the other modules in two languages, English and the mother language.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endParaRPr lang="en-US" sz="4000" b="1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</p:spTree>
    <p:extLst>
      <p:ext uri="{BB962C8B-B14F-4D97-AF65-F5344CB8AC3E}">
        <p14:creationId xmlns:p14="http://schemas.microsoft.com/office/powerpoint/2010/main" val="420193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287822" y="770073"/>
            <a:ext cx="8849012" cy="1257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Add of some filters for language or others to help with the search process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endParaRPr lang="en-US" sz="4000" b="1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24819"/>
          <a:stretch/>
        </p:blipFill>
        <p:spPr>
          <a:xfrm>
            <a:off x="913593" y="1324016"/>
            <a:ext cx="10677525" cy="4475942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8203843" y="4332156"/>
            <a:ext cx="180304" cy="85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</p:spTree>
    <p:extLst>
      <p:ext uri="{BB962C8B-B14F-4D97-AF65-F5344CB8AC3E}">
        <p14:creationId xmlns:p14="http://schemas.microsoft.com/office/powerpoint/2010/main" val="368808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During the Sarajevo meeting some suggestion were made in order to make the LMS platform more friendly for the student and academic staff.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2.   Prepare to groups of modules :    1. core courses    2. elective courses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FF0000"/>
                </a:solidFill>
              </a:rPr>
              <a:t>STILL IN PROCESS</a:t>
            </a: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.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3. The core modules to appear in three languages (Albanian, English and Bosnian language) and the other modules in two languages, English and the mother language.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	</a:t>
            </a:r>
            <a:r>
              <a:rPr lang="en-US" sz="1800" b="1" dirty="0" err="1">
                <a:solidFill>
                  <a:srgbClr val="1F497D">
                    <a:lumMod val="75000"/>
                  </a:srgbClr>
                </a:solidFill>
              </a:rPr>
              <a:t>DAEdalus</a:t>
            </a: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 Team, has express the idea to build three courses in three language and when the student choose the language in the search , the selected course will appear.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FF0000"/>
                </a:solidFill>
              </a:rPr>
              <a:t>STILL IN PROCESS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</p:spTree>
    <p:extLst>
      <p:ext uri="{BB962C8B-B14F-4D97-AF65-F5344CB8AC3E}">
        <p14:creationId xmlns:p14="http://schemas.microsoft.com/office/powerpoint/2010/main" val="483293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Registration of the academic staff 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in the platform LMS: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629471"/>
              </p:ext>
            </p:extLst>
          </p:nvPr>
        </p:nvGraphicFramePr>
        <p:xfrm>
          <a:off x="6207617" y="1854557"/>
          <a:ext cx="5512158" cy="4077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4967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Registration of the student in the platform LMS: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856440"/>
              </p:ext>
            </p:extLst>
          </p:nvPr>
        </p:nvGraphicFramePr>
        <p:xfrm>
          <a:off x="5857740" y="1747421"/>
          <a:ext cx="5475667" cy="352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301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Registration process: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  <a:hlinkClick r:id="rId3"/>
              </a:rPr>
              <a:t>https://mooc.steps-project.eu/</a:t>
            </a: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Click the sign in 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3665" y="2298285"/>
            <a:ext cx="6918459" cy="3383196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10689465" y="2604260"/>
            <a:ext cx="425003" cy="8247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02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093" y="638175"/>
            <a:ext cx="6762750" cy="5581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656"/>
          <a:stretch/>
        </p:blipFill>
        <p:spPr>
          <a:xfrm>
            <a:off x="232474" y="5931815"/>
            <a:ext cx="11959525" cy="79556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78146-2AE5-3FA5-4C65-40880A7D1760}"/>
              </a:ext>
            </a:extLst>
          </p:cNvPr>
          <p:cNvSpPr txBox="1">
            <a:spLocks/>
          </p:cNvSpPr>
          <p:nvPr/>
        </p:nvSpPr>
        <p:spPr>
          <a:xfrm>
            <a:off x="2820181" y="1747421"/>
            <a:ext cx="8770937" cy="550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3600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69AD277-5993-687B-9F6D-AAD91509FC0E}"/>
              </a:ext>
            </a:extLst>
          </p:cNvPr>
          <p:cNvSpPr txBox="1">
            <a:spLocks/>
          </p:cNvSpPr>
          <p:nvPr/>
        </p:nvSpPr>
        <p:spPr>
          <a:xfrm>
            <a:off x="913593" y="1197735"/>
            <a:ext cx="10677525" cy="442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Registration process:</a:t>
            </a: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  <a:hlinkClick r:id="rId4"/>
              </a:rPr>
              <a:t>https://mooc.steps-project.eu/</a:t>
            </a: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Click the sign in 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Register the account</a:t>
            </a: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Activation of the account</a:t>
            </a:r>
          </a:p>
          <a:p>
            <a:pPr algn="l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n-US" sz="1800" b="1" i="1" dirty="0">
                <a:solidFill>
                  <a:srgbClr val="FF0000"/>
                </a:solidFill>
              </a:rPr>
              <a:t>It is a must in order to be part of the platform </a:t>
            </a:r>
          </a:p>
          <a:p>
            <a:pPr algn="l">
              <a:spcBef>
                <a:spcPct val="20000"/>
              </a:spcBef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marL="342900" indent="-342900" algn="l">
              <a:spcBef>
                <a:spcPct val="20000"/>
              </a:spcBef>
              <a:buFont typeface="Arial" panose="020B0604020202020204" pitchFamily="34" charset="0"/>
              <a:buAutoNum type="arabicPeriod"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1F497D">
                  <a:lumMod val="75000"/>
                </a:srgbClr>
              </a:solidFill>
            </a:endParaRPr>
          </a:p>
          <a:p>
            <a:pPr algn="l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082A3E7-ACBE-077C-E640-C7845E54E1D6}"/>
              </a:ext>
            </a:extLst>
          </p:cNvPr>
          <p:cNvSpPr txBox="1">
            <a:spLocks/>
          </p:cNvSpPr>
          <p:nvPr/>
        </p:nvSpPr>
        <p:spPr>
          <a:xfrm>
            <a:off x="913593" y="3888479"/>
            <a:ext cx="10677525" cy="1737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b="1" dirty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defRPr/>
            </a:pPr>
            <a:endParaRPr lang="en-US" sz="1800" dirty="0"/>
          </a:p>
          <a:p>
            <a:pPr algn="r">
              <a:defRPr/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822" y="141422"/>
            <a:ext cx="1743075" cy="685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053110" y="107790"/>
            <a:ext cx="8329926" cy="422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/>
              <a:t>Workshop &amp;SEMINAR/LECTURE, 21-26 November 2022, Tirana, Albania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096000" y="2709173"/>
            <a:ext cx="751268" cy="345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85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611</Words>
  <Application>Microsoft Office PowerPoint</Application>
  <PresentationFormat>Widescreen</PresentationFormat>
  <Paragraphs>163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keta cerkezi</dc:creator>
  <cp:lastModifiedBy>Enkeleda Berberi</cp:lastModifiedBy>
  <cp:revision>9</cp:revision>
  <dcterms:created xsi:type="dcterms:W3CDTF">2022-11-20T21:49:14Z</dcterms:created>
  <dcterms:modified xsi:type="dcterms:W3CDTF">2022-11-29T16:53:21Z</dcterms:modified>
</cp:coreProperties>
</file>