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6" r:id="rId2"/>
    <p:sldId id="261" r:id="rId3"/>
    <p:sldId id="264" r:id="rId4"/>
    <p:sldId id="263" r:id="rId5"/>
    <p:sldId id="269" r:id="rId6"/>
    <p:sldId id="265" r:id="rId7"/>
    <p:sldId id="268" r:id="rId8"/>
    <p:sldId id="271" r:id="rId9"/>
    <p:sldId id="272" r:id="rId10"/>
    <p:sldId id="273" r:id="rId11"/>
  </p:sldIdLst>
  <p:sldSz cx="12192000" cy="6858000"/>
  <p:notesSz cx="6858000" cy="9144000"/>
  <p:defaultTextStyle>
    <a:defPPr>
      <a:defRPr lang="en-US"/>
    </a:defPPr>
    <a:lvl1pPr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73" autoAdjust="0"/>
    <p:restoredTop sz="94660"/>
  </p:normalViewPr>
  <p:slideViewPr>
    <p:cSldViewPr snapToGrid="0">
      <p:cViewPr varScale="1">
        <p:scale>
          <a:sx n="79" d="100"/>
          <a:sy n="79" d="100"/>
        </p:scale>
        <p:origin x="110" y="288"/>
      </p:cViewPr>
      <p:guideLst>
        <p:guide orient="horz" pos="2160"/>
        <p:guide pos="3840"/>
      </p:guideLst>
    </p:cSldViewPr>
  </p:slideViewPr>
  <p:notesTextViewPr>
    <p:cViewPr>
      <p:scale>
        <a:sx n="1" d="1"/>
        <a:sy n="1" d="1"/>
      </p:scale>
      <p:origin x="0" y="0"/>
    </p:cViewPr>
  </p:notesTextViewPr>
  <p:sorterViewPr>
    <p:cViewPr>
      <p:scale>
        <a:sx n="66" d="100"/>
        <a:sy n="66" d="100"/>
      </p:scale>
      <p:origin x="0" y="16662"/>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eaLnBrk="1" fontAlgn="auto" hangingPunct="1">
              <a:spcBef>
                <a:spcPts val="0"/>
              </a:spcBef>
              <a:spcAft>
                <a:spcPts val="0"/>
              </a:spcAft>
              <a:defRPr sz="1200">
                <a:latin typeface="+mn-lt"/>
              </a:defRPr>
            </a:lvl1pPr>
          </a:lstStyle>
          <a:p>
            <a:pPr>
              <a:defRPr/>
            </a:pPr>
            <a:endParaRPr lang="sr-Latn-RS"/>
          </a:p>
        </p:txBody>
      </p:sp>
      <p:sp>
        <p:nvSpPr>
          <p:cNvPr id="3" name="Date Placeholder 2">
            <a:extLst>
              <a:ext uri="{FF2B5EF4-FFF2-40B4-BE49-F238E27FC236}"/>
            </a:extLst>
          </p:cNvPr>
          <p:cNvSpPr>
            <a:spLocks noGrp="1"/>
          </p:cNvSpPr>
          <p:nvPr>
            <p:ph type="dt" idx="1"/>
          </p:nvPr>
        </p:nvSpPr>
        <p:spPr>
          <a:xfrm>
            <a:off x="3884613" y="0"/>
            <a:ext cx="2971800" cy="458788"/>
          </a:xfrm>
          <a:prstGeom prst="rect">
            <a:avLst/>
          </a:prstGeom>
        </p:spPr>
        <p:txBody>
          <a:bodyPr vert="horz" lIns="91440" tIns="45720" rIns="91440" bIns="45720" rtlCol="0"/>
          <a:lstStyle>
            <a:lvl1pPr algn="r" eaLnBrk="1" fontAlgn="auto" hangingPunct="1">
              <a:spcBef>
                <a:spcPts val="0"/>
              </a:spcBef>
              <a:spcAft>
                <a:spcPts val="0"/>
              </a:spcAft>
              <a:defRPr sz="1200">
                <a:latin typeface="+mn-lt"/>
              </a:defRPr>
            </a:lvl1pPr>
          </a:lstStyle>
          <a:p>
            <a:pPr>
              <a:defRPr/>
            </a:pPr>
            <a:fld id="{EDF39560-5862-4F35-A84C-9814078F9914}" type="datetimeFigureOut">
              <a:rPr lang="sr-Latn-RS"/>
              <a:pPr>
                <a:defRPr/>
              </a:pPr>
              <a:t>12.2.2021.</a:t>
            </a:fld>
            <a:endParaRPr lang="sr-Latn-RS"/>
          </a:p>
        </p:txBody>
      </p:sp>
      <p:sp>
        <p:nvSpPr>
          <p:cNvPr id="4" name="Slide Image Placeholder 3">
            <a:extLst>
              <a:ext uri="{FF2B5EF4-FFF2-40B4-BE49-F238E27FC236}"/>
            </a:extLst>
          </p:cNvPr>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lvl="0"/>
            <a:endParaRPr lang="sr-Latn-RS" noProof="0"/>
          </a:p>
        </p:txBody>
      </p:sp>
      <p:sp>
        <p:nvSpPr>
          <p:cNvPr id="5" name="Notes Placeholder 4">
            <a:extLst>
              <a:ext uri="{FF2B5EF4-FFF2-40B4-BE49-F238E27FC236}"/>
            </a:extLst>
          </p:cNvPr>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sr-Latn-RS" noProof="0"/>
          </a:p>
        </p:txBody>
      </p:sp>
      <p:sp>
        <p:nvSpPr>
          <p:cNvPr id="6" name="Footer Placeholder 5">
            <a:extLst>
              <a:ext uri="{FF2B5EF4-FFF2-40B4-BE49-F238E27FC236}"/>
            </a:extLst>
          </p:cNvPr>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defRPr>
            </a:lvl1pPr>
          </a:lstStyle>
          <a:p>
            <a:pPr>
              <a:defRPr/>
            </a:pPr>
            <a:endParaRPr lang="sr-Latn-RS"/>
          </a:p>
        </p:txBody>
      </p:sp>
      <p:sp>
        <p:nvSpPr>
          <p:cNvPr id="7" name="Slide Number Placeholder 6">
            <a:extLst>
              <a:ext uri="{FF2B5EF4-FFF2-40B4-BE49-F238E27FC236}"/>
            </a:extLst>
          </p:cNvPr>
          <p:cNvSpPr>
            <a:spLocks noGrp="1"/>
          </p:cNvSpPr>
          <p:nvPr>
            <p:ph type="sldNum" sz="quarter" idx="5"/>
          </p:nvPr>
        </p:nvSpPr>
        <p:spPr>
          <a:xfrm>
            <a:off x="3884613" y="8685213"/>
            <a:ext cx="2971800" cy="458787"/>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fld id="{6DCAB0CC-7D85-4437-ABB0-5477C656EF52}" type="slidenum">
              <a:rPr lang="en-US" altLang="en-US"/>
              <a:pPr/>
              <a:t>‹#›</a:t>
            </a:fld>
            <a:endParaRPr lang="en-US" altLang="en-US"/>
          </a:p>
        </p:txBody>
      </p:sp>
    </p:spTree>
    <p:extLst>
      <p:ext uri="{BB962C8B-B14F-4D97-AF65-F5344CB8AC3E}">
        <p14:creationId xmlns:p14="http://schemas.microsoft.com/office/powerpoint/2010/main" val="352617397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extLst>
          </p:cNvPr>
          <p:cNvSpPr>
            <a:spLocks noGrp="1"/>
          </p:cNvSpPr>
          <p:nvPr>
            <p:ph type="dt" sz="half" idx="10"/>
          </p:nvPr>
        </p:nvSpPr>
        <p:spPr/>
        <p:txBody>
          <a:bodyPr/>
          <a:lstStyle>
            <a:lvl1pPr>
              <a:defRPr/>
            </a:lvl1pPr>
          </a:lstStyle>
          <a:p>
            <a:pPr>
              <a:defRPr/>
            </a:pPr>
            <a:fld id="{6A102D92-F711-45EE-BC78-E9AEFC16FD60}" type="datetime1">
              <a:rPr lang="en-US"/>
              <a:pPr>
                <a:defRPr/>
              </a:pPr>
              <a:t>2/12/2021</a:t>
            </a:fld>
            <a:endParaRPr lang="en-US"/>
          </a:p>
        </p:txBody>
      </p:sp>
      <p:sp>
        <p:nvSpPr>
          <p:cNvPr id="5" name="Footer Placeholder 4">
            <a:extLst>
              <a:ext uri="{FF2B5EF4-FFF2-40B4-BE49-F238E27FC236}"/>
            </a:extLst>
          </p:cNvPr>
          <p:cNvSpPr>
            <a:spLocks noGrp="1"/>
          </p:cNvSpPr>
          <p:nvPr>
            <p:ph type="ftr" sz="quarter" idx="11"/>
          </p:nvPr>
        </p:nvSpPr>
        <p:spPr/>
        <p:txBody>
          <a:bodyPr/>
          <a:lstStyle>
            <a:lvl1pPr>
              <a:defRPr/>
            </a:lvl1pPr>
          </a:lstStyle>
          <a:p>
            <a:pPr>
              <a:defRPr/>
            </a:pPr>
            <a:r>
              <a:rPr lang="en-US"/>
              <a:t>AUT 2019</a:t>
            </a:r>
          </a:p>
        </p:txBody>
      </p:sp>
      <p:sp>
        <p:nvSpPr>
          <p:cNvPr id="6" name="Slide Number Placeholder 5">
            <a:extLst>
              <a:ext uri="{FF2B5EF4-FFF2-40B4-BE49-F238E27FC236}"/>
            </a:extLst>
          </p:cNvPr>
          <p:cNvSpPr>
            <a:spLocks noGrp="1"/>
          </p:cNvSpPr>
          <p:nvPr>
            <p:ph type="sldNum" sz="quarter" idx="12"/>
          </p:nvPr>
        </p:nvSpPr>
        <p:spPr/>
        <p:txBody>
          <a:bodyPr/>
          <a:lstStyle>
            <a:lvl1pPr>
              <a:defRPr/>
            </a:lvl1pPr>
          </a:lstStyle>
          <a:p>
            <a:fld id="{BD88DFD1-73FC-4667-BAD0-3499AF5306C3}" type="slidenum">
              <a:rPr lang="en-US" altLang="en-US"/>
              <a:pPr/>
              <a:t>‹#›</a:t>
            </a:fld>
            <a:endParaRPr lang="en-US" altLang="en-US"/>
          </a:p>
        </p:txBody>
      </p:sp>
    </p:spTree>
    <p:extLst>
      <p:ext uri="{BB962C8B-B14F-4D97-AF65-F5344CB8AC3E}">
        <p14:creationId xmlns:p14="http://schemas.microsoft.com/office/powerpoint/2010/main" val="27608541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extLst>
          </p:cNvPr>
          <p:cNvSpPr>
            <a:spLocks noGrp="1"/>
          </p:cNvSpPr>
          <p:nvPr>
            <p:ph type="dt" sz="half" idx="10"/>
          </p:nvPr>
        </p:nvSpPr>
        <p:spPr/>
        <p:txBody>
          <a:bodyPr/>
          <a:lstStyle>
            <a:lvl1pPr>
              <a:defRPr/>
            </a:lvl1pPr>
          </a:lstStyle>
          <a:p>
            <a:pPr>
              <a:defRPr/>
            </a:pPr>
            <a:fld id="{4D2BB119-CDA2-48C8-8B08-A01E1A61C552}" type="datetime1">
              <a:rPr lang="en-US"/>
              <a:pPr>
                <a:defRPr/>
              </a:pPr>
              <a:t>2/12/2021</a:t>
            </a:fld>
            <a:endParaRPr lang="en-US"/>
          </a:p>
        </p:txBody>
      </p:sp>
      <p:sp>
        <p:nvSpPr>
          <p:cNvPr id="5" name="Footer Placeholder 4">
            <a:extLst>
              <a:ext uri="{FF2B5EF4-FFF2-40B4-BE49-F238E27FC236}"/>
            </a:extLst>
          </p:cNvPr>
          <p:cNvSpPr>
            <a:spLocks noGrp="1"/>
          </p:cNvSpPr>
          <p:nvPr>
            <p:ph type="ftr" sz="quarter" idx="11"/>
          </p:nvPr>
        </p:nvSpPr>
        <p:spPr/>
        <p:txBody>
          <a:bodyPr/>
          <a:lstStyle>
            <a:lvl1pPr>
              <a:defRPr/>
            </a:lvl1pPr>
          </a:lstStyle>
          <a:p>
            <a:pPr>
              <a:defRPr/>
            </a:pPr>
            <a:r>
              <a:rPr lang="en-US"/>
              <a:t>AUT 2019</a:t>
            </a:r>
          </a:p>
        </p:txBody>
      </p:sp>
      <p:sp>
        <p:nvSpPr>
          <p:cNvPr id="6" name="Slide Number Placeholder 5">
            <a:extLst>
              <a:ext uri="{FF2B5EF4-FFF2-40B4-BE49-F238E27FC236}"/>
            </a:extLst>
          </p:cNvPr>
          <p:cNvSpPr>
            <a:spLocks noGrp="1"/>
          </p:cNvSpPr>
          <p:nvPr>
            <p:ph type="sldNum" sz="quarter" idx="12"/>
          </p:nvPr>
        </p:nvSpPr>
        <p:spPr/>
        <p:txBody>
          <a:bodyPr/>
          <a:lstStyle>
            <a:lvl1pPr>
              <a:defRPr/>
            </a:lvl1pPr>
          </a:lstStyle>
          <a:p>
            <a:fld id="{8A3703D7-B0D7-441F-A4D2-5292D73DAAC1}" type="slidenum">
              <a:rPr lang="en-US" altLang="en-US"/>
              <a:pPr/>
              <a:t>‹#›</a:t>
            </a:fld>
            <a:endParaRPr lang="en-US" altLang="en-US"/>
          </a:p>
        </p:txBody>
      </p:sp>
    </p:spTree>
    <p:extLst>
      <p:ext uri="{BB962C8B-B14F-4D97-AF65-F5344CB8AC3E}">
        <p14:creationId xmlns:p14="http://schemas.microsoft.com/office/powerpoint/2010/main" val="5503678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extLst>
          </p:cNvPr>
          <p:cNvSpPr>
            <a:spLocks noGrp="1"/>
          </p:cNvSpPr>
          <p:nvPr>
            <p:ph type="dt" sz="half" idx="10"/>
          </p:nvPr>
        </p:nvSpPr>
        <p:spPr/>
        <p:txBody>
          <a:bodyPr/>
          <a:lstStyle>
            <a:lvl1pPr>
              <a:defRPr/>
            </a:lvl1pPr>
          </a:lstStyle>
          <a:p>
            <a:pPr>
              <a:defRPr/>
            </a:pPr>
            <a:fld id="{34E7B11A-E575-4285-83E1-D6F51D794060}" type="datetime1">
              <a:rPr lang="en-US"/>
              <a:pPr>
                <a:defRPr/>
              </a:pPr>
              <a:t>2/12/2021</a:t>
            </a:fld>
            <a:endParaRPr lang="en-US"/>
          </a:p>
        </p:txBody>
      </p:sp>
      <p:sp>
        <p:nvSpPr>
          <p:cNvPr id="5" name="Footer Placeholder 4">
            <a:extLst>
              <a:ext uri="{FF2B5EF4-FFF2-40B4-BE49-F238E27FC236}"/>
            </a:extLst>
          </p:cNvPr>
          <p:cNvSpPr>
            <a:spLocks noGrp="1"/>
          </p:cNvSpPr>
          <p:nvPr>
            <p:ph type="ftr" sz="quarter" idx="11"/>
          </p:nvPr>
        </p:nvSpPr>
        <p:spPr/>
        <p:txBody>
          <a:bodyPr/>
          <a:lstStyle>
            <a:lvl1pPr>
              <a:defRPr/>
            </a:lvl1pPr>
          </a:lstStyle>
          <a:p>
            <a:pPr>
              <a:defRPr/>
            </a:pPr>
            <a:r>
              <a:rPr lang="en-US"/>
              <a:t>AUT 2019</a:t>
            </a:r>
          </a:p>
        </p:txBody>
      </p:sp>
      <p:sp>
        <p:nvSpPr>
          <p:cNvPr id="6" name="Slide Number Placeholder 5">
            <a:extLst>
              <a:ext uri="{FF2B5EF4-FFF2-40B4-BE49-F238E27FC236}"/>
            </a:extLst>
          </p:cNvPr>
          <p:cNvSpPr>
            <a:spLocks noGrp="1"/>
          </p:cNvSpPr>
          <p:nvPr>
            <p:ph type="sldNum" sz="quarter" idx="12"/>
          </p:nvPr>
        </p:nvSpPr>
        <p:spPr/>
        <p:txBody>
          <a:bodyPr/>
          <a:lstStyle>
            <a:lvl1pPr>
              <a:defRPr/>
            </a:lvl1pPr>
          </a:lstStyle>
          <a:p>
            <a:fld id="{3968A349-E4B4-44AE-AEC6-E58E9FDFFD30}" type="slidenum">
              <a:rPr lang="en-US" altLang="en-US"/>
              <a:pPr/>
              <a:t>‹#›</a:t>
            </a:fld>
            <a:endParaRPr lang="en-US" altLang="en-US"/>
          </a:p>
        </p:txBody>
      </p:sp>
    </p:spTree>
    <p:extLst>
      <p:ext uri="{BB962C8B-B14F-4D97-AF65-F5344CB8AC3E}">
        <p14:creationId xmlns:p14="http://schemas.microsoft.com/office/powerpoint/2010/main" val="14425636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extLst>
          </p:cNvPr>
          <p:cNvSpPr>
            <a:spLocks noGrp="1"/>
          </p:cNvSpPr>
          <p:nvPr>
            <p:ph type="dt" sz="half" idx="10"/>
          </p:nvPr>
        </p:nvSpPr>
        <p:spPr/>
        <p:txBody>
          <a:bodyPr/>
          <a:lstStyle>
            <a:lvl1pPr>
              <a:defRPr/>
            </a:lvl1pPr>
          </a:lstStyle>
          <a:p>
            <a:pPr>
              <a:defRPr/>
            </a:pPr>
            <a:fld id="{7D8708D5-082D-4695-A8DE-B1991A91CFCB}" type="datetime1">
              <a:rPr lang="en-US"/>
              <a:pPr>
                <a:defRPr/>
              </a:pPr>
              <a:t>2/12/2021</a:t>
            </a:fld>
            <a:endParaRPr lang="en-US"/>
          </a:p>
        </p:txBody>
      </p:sp>
      <p:sp>
        <p:nvSpPr>
          <p:cNvPr id="5" name="Footer Placeholder 4">
            <a:extLst>
              <a:ext uri="{FF2B5EF4-FFF2-40B4-BE49-F238E27FC236}"/>
            </a:extLst>
          </p:cNvPr>
          <p:cNvSpPr>
            <a:spLocks noGrp="1"/>
          </p:cNvSpPr>
          <p:nvPr>
            <p:ph type="ftr" sz="quarter" idx="11"/>
          </p:nvPr>
        </p:nvSpPr>
        <p:spPr/>
        <p:txBody>
          <a:bodyPr/>
          <a:lstStyle>
            <a:lvl1pPr>
              <a:defRPr/>
            </a:lvl1pPr>
          </a:lstStyle>
          <a:p>
            <a:pPr>
              <a:defRPr/>
            </a:pPr>
            <a:r>
              <a:rPr lang="en-US"/>
              <a:t>AUT 2019</a:t>
            </a:r>
          </a:p>
        </p:txBody>
      </p:sp>
      <p:sp>
        <p:nvSpPr>
          <p:cNvPr id="6" name="Slide Number Placeholder 5">
            <a:extLst>
              <a:ext uri="{FF2B5EF4-FFF2-40B4-BE49-F238E27FC236}"/>
            </a:extLst>
          </p:cNvPr>
          <p:cNvSpPr>
            <a:spLocks noGrp="1"/>
          </p:cNvSpPr>
          <p:nvPr>
            <p:ph type="sldNum" sz="quarter" idx="12"/>
          </p:nvPr>
        </p:nvSpPr>
        <p:spPr/>
        <p:txBody>
          <a:bodyPr/>
          <a:lstStyle>
            <a:lvl1pPr>
              <a:defRPr/>
            </a:lvl1pPr>
          </a:lstStyle>
          <a:p>
            <a:fld id="{EC9ECDAA-EAA7-4DF3-B775-8E382EA6ACFF}" type="slidenum">
              <a:rPr lang="en-US" altLang="en-US"/>
              <a:pPr/>
              <a:t>‹#›</a:t>
            </a:fld>
            <a:endParaRPr lang="en-US" altLang="en-US"/>
          </a:p>
        </p:txBody>
      </p:sp>
    </p:spTree>
    <p:extLst>
      <p:ext uri="{BB962C8B-B14F-4D97-AF65-F5344CB8AC3E}">
        <p14:creationId xmlns:p14="http://schemas.microsoft.com/office/powerpoint/2010/main" val="25010197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extLst>
          </p:cNvPr>
          <p:cNvSpPr>
            <a:spLocks noGrp="1"/>
          </p:cNvSpPr>
          <p:nvPr>
            <p:ph type="dt" sz="half" idx="10"/>
          </p:nvPr>
        </p:nvSpPr>
        <p:spPr/>
        <p:txBody>
          <a:bodyPr/>
          <a:lstStyle>
            <a:lvl1pPr>
              <a:defRPr/>
            </a:lvl1pPr>
          </a:lstStyle>
          <a:p>
            <a:pPr>
              <a:defRPr/>
            </a:pPr>
            <a:fld id="{0520B483-BBC1-445E-A112-899D0BC0187A}" type="datetime1">
              <a:rPr lang="en-US"/>
              <a:pPr>
                <a:defRPr/>
              </a:pPr>
              <a:t>2/12/2021</a:t>
            </a:fld>
            <a:endParaRPr lang="en-US"/>
          </a:p>
        </p:txBody>
      </p:sp>
      <p:sp>
        <p:nvSpPr>
          <p:cNvPr id="5" name="Footer Placeholder 4">
            <a:extLst>
              <a:ext uri="{FF2B5EF4-FFF2-40B4-BE49-F238E27FC236}"/>
            </a:extLst>
          </p:cNvPr>
          <p:cNvSpPr>
            <a:spLocks noGrp="1"/>
          </p:cNvSpPr>
          <p:nvPr>
            <p:ph type="ftr" sz="quarter" idx="11"/>
          </p:nvPr>
        </p:nvSpPr>
        <p:spPr/>
        <p:txBody>
          <a:bodyPr/>
          <a:lstStyle>
            <a:lvl1pPr>
              <a:defRPr/>
            </a:lvl1pPr>
          </a:lstStyle>
          <a:p>
            <a:pPr>
              <a:defRPr/>
            </a:pPr>
            <a:r>
              <a:rPr lang="en-US"/>
              <a:t>AUT 2019</a:t>
            </a:r>
          </a:p>
        </p:txBody>
      </p:sp>
      <p:sp>
        <p:nvSpPr>
          <p:cNvPr id="6" name="Slide Number Placeholder 5">
            <a:extLst>
              <a:ext uri="{FF2B5EF4-FFF2-40B4-BE49-F238E27FC236}"/>
            </a:extLst>
          </p:cNvPr>
          <p:cNvSpPr>
            <a:spLocks noGrp="1"/>
          </p:cNvSpPr>
          <p:nvPr>
            <p:ph type="sldNum" sz="quarter" idx="12"/>
          </p:nvPr>
        </p:nvSpPr>
        <p:spPr/>
        <p:txBody>
          <a:bodyPr/>
          <a:lstStyle>
            <a:lvl1pPr>
              <a:defRPr/>
            </a:lvl1pPr>
          </a:lstStyle>
          <a:p>
            <a:fld id="{3BA83C65-4E91-45CF-8EB6-3DC383D9FD0F}" type="slidenum">
              <a:rPr lang="en-US" altLang="en-US"/>
              <a:pPr/>
              <a:t>‹#›</a:t>
            </a:fld>
            <a:endParaRPr lang="en-US" altLang="en-US"/>
          </a:p>
        </p:txBody>
      </p:sp>
    </p:spTree>
    <p:extLst>
      <p:ext uri="{BB962C8B-B14F-4D97-AF65-F5344CB8AC3E}">
        <p14:creationId xmlns:p14="http://schemas.microsoft.com/office/powerpoint/2010/main" val="1071817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a:extLst>
              <a:ext uri="{FF2B5EF4-FFF2-40B4-BE49-F238E27FC236}"/>
            </a:extLst>
          </p:cNvPr>
          <p:cNvSpPr>
            <a:spLocks noGrp="1"/>
          </p:cNvSpPr>
          <p:nvPr>
            <p:ph type="dt" sz="half" idx="10"/>
          </p:nvPr>
        </p:nvSpPr>
        <p:spPr/>
        <p:txBody>
          <a:bodyPr/>
          <a:lstStyle>
            <a:lvl1pPr>
              <a:defRPr/>
            </a:lvl1pPr>
          </a:lstStyle>
          <a:p>
            <a:pPr>
              <a:defRPr/>
            </a:pPr>
            <a:fld id="{BFAA2205-BA19-4384-AC21-A3C6875A5C77}" type="datetime1">
              <a:rPr lang="en-US"/>
              <a:pPr>
                <a:defRPr/>
              </a:pPr>
              <a:t>2/12/2021</a:t>
            </a:fld>
            <a:endParaRPr lang="en-US"/>
          </a:p>
        </p:txBody>
      </p:sp>
      <p:sp>
        <p:nvSpPr>
          <p:cNvPr id="6" name="Footer Placeholder 4">
            <a:extLst>
              <a:ext uri="{FF2B5EF4-FFF2-40B4-BE49-F238E27FC236}"/>
            </a:extLst>
          </p:cNvPr>
          <p:cNvSpPr>
            <a:spLocks noGrp="1"/>
          </p:cNvSpPr>
          <p:nvPr>
            <p:ph type="ftr" sz="quarter" idx="11"/>
          </p:nvPr>
        </p:nvSpPr>
        <p:spPr/>
        <p:txBody>
          <a:bodyPr/>
          <a:lstStyle>
            <a:lvl1pPr>
              <a:defRPr/>
            </a:lvl1pPr>
          </a:lstStyle>
          <a:p>
            <a:pPr>
              <a:defRPr/>
            </a:pPr>
            <a:r>
              <a:rPr lang="en-US"/>
              <a:t>AUT 2019</a:t>
            </a:r>
          </a:p>
        </p:txBody>
      </p:sp>
      <p:sp>
        <p:nvSpPr>
          <p:cNvPr id="7" name="Slide Number Placeholder 5">
            <a:extLst>
              <a:ext uri="{FF2B5EF4-FFF2-40B4-BE49-F238E27FC236}"/>
            </a:extLst>
          </p:cNvPr>
          <p:cNvSpPr>
            <a:spLocks noGrp="1"/>
          </p:cNvSpPr>
          <p:nvPr>
            <p:ph type="sldNum" sz="quarter" idx="12"/>
          </p:nvPr>
        </p:nvSpPr>
        <p:spPr/>
        <p:txBody>
          <a:bodyPr/>
          <a:lstStyle>
            <a:lvl1pPr>
              <a:defRPr/>
            </a:lvl1pPr>
          </a:lstStyle>
          <a:p>
            <a:fld id="{AC26C7C4-CEB2-4A22-9DB5-8FD77BE3B4C9}" type="slidenum">
              <a:rPr lang="en-US" altLang="en-US"/>
              <a:pPr/>
              <a:t>‹#›</a:t>
            </a:fld>
            <a:endParaRPr lang="en-US" altLang="en-US"/>
          </a:p>
        </p:txBody>
      </p:sp>
    </p:spTree>
    <p:extLst>
      <p:ext uri="{BB962C8B-B14F-4D97-AF65-F5344CB8AC3E}">
        <p14:creationId xmlns:p14="http://schemas.microsoft.com/office/powerpoint/2010/main" val="3103867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a:extLst>
              <a:ext uri="{FF2B5EF4-FFF2-40B4-BE49-F238E27FC236}"/>
            </a:extLst>
          </p:cNvPr>
          <p:cNvSpPr>
            <a:spLocks noGrp="1"/>
          </p:cNvSpPr>
          <p:nvPr>
            <p:ph type="dt" sz="half" idx="10"/>
          </p:nvPr>
        </p:nvSpPr>
        <p:spPr/>
        <p:txBody>
          <a:bodyPr/>
          <a:lstStyle>
            <a:lvl1pPr>
              <a:defRPr/>
            </a:lvl1pPr>
          </a:lstStyle>
          <a:p>
            <a:pPr>
              <a:defRPr/>
            </a:pPr>
            <a:fld id="{09B971D4-EAC7-4E81-B78B-2040337914D6}" type="datetime1">
              <a:rPr lang="en-US"/>
              <a:pPr>
                <a:defRPr/>
              </a:pPr>
              <a:t>2/12/2021</a:t>
            </a:fld>
            <a:endParaRPr lang="en-US"/>
          </a:p>
        </p:txBody>
      </p:sp>
      <p:sp>
        <p:nvSpPr>
          <p:cNvPr id="8" name="Footer Placeholder 4">
            <a:extLst>
              <a:ext uri="{FF2B5EF4-FFF2-40B4-BE49-F238E27FC236}"/>
            </a:extLst>
          </p:cNvPr>
          <p:cNvSpPr>
            <a:spLocks noGrp="1"/>
          </p:cNvSpPr>
          <p:nvPr>
            <p:ph type="ftr" sz="quarter" idx="11"/>
          </p:nvPr>
        </p:nvSpPr>
        <p:spPr/>
        <p:txBody>
          <a:bodyPr/>
          <a:lstStyle>
            <a:lvl1pPr>
              <a:defRPr/>
            </a:lvl1pPr>
          </a:lstStyle>
          <a:p>
            <a:pPr>
              <a:defRPr/>
            </a:pPr>
            <a:r>
              <a:rPr lang="en-US"/>
              <a:t>AUT 2019</a:t>
            </a:r>
          </a:p>
        </p:txBody>
      </p:sp>
      <p:sp>
        <p:nvSpPr>
          <p:cNvPr id="9" name="Slide Number Placeholder 5">
            <a:extLst>
              <a:ext uri="{FF2B5EF4-FFF2-40B4-BE49-F238E27FC236}"/>
            </a:extLst>
          </p:cNvPr>
          <p:cNvSpPr>
            <a:spLocks noGrp="1"/>
          </p:cNvSpPr>
          <p:nvPr>
            <p:ph type="sldNum" sz="quarter" idx="12"/>
          </p:nvPr>
        </p:nvSpPr>
        <p:spPr/>
        <p:txBody>
          <a:bodyPr/>
          <a:lstStyle>
            <a:lvl1pPr>
              <a:defRPr/>
            </a:lvl1pPr>
          </a:lstStyle>
          <a:p>
            <a:fld id="{6FAC0050-8E2D-4549-B42C-9DB9A699A667}" type="slidenum">
              <a:rPr lang="en-US" altLang="en-US"/>
              <a:pPr/>
              <a:t>‹#›</a:t>
            </a:fld>
            <a:endParaRPr lang="en-US" altLang="en-US"/>
          </a:p>
        </p:txBody>
      </p:sp>
    </p:spTree>
    <p:extLst>
      <p:ext uri="{BB962C8B-B14F-4D97-AF65-F5344CB8AC3E}">
        <p14:creationId xmlns:p14="http://schemas.microsoft.com/office/powerpoint/2010/main" val="4610921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a:extLst>
              <a:ext uri="{FF2B5EF4-FFF2-40B4-BE49-F238E27FC236}"/>
            </a:extLst>
          </p:cNvPr>
          <p:cNvSpPr>
            <a:spLocks noGrp="1"/>
          </p:cNvSpPr>
          <p:nvPr>
            <p:ph type="dt" sz="half" idx="10"/>
          </p:nvPr>
        </p:nvSpPr>
        <p:spPr/>
        <p:txBody>
          <a:bodyPr/>
          <a:lstStyle>
            <a:lvl1pPr>
              <a:defRPr/>
            </a:lvl1pPr>
          </a:lstStyle>
          <a:p>
            <a:pPr>
              <a:defRPr/>
            </a:pPr>
            <a:fld id="{2B4AF895-1F8D-4AA4-9DC0-800166C4462A}" type="datetime1">
              <a:rPr lang="en-US"/>
              <a:pPr>
                <a:defRPr/>
              </a:pPr>
              <a:t>2/12/2021</a:t>
            </a:fld>
            <a:endParaRPr lang="en-US"/>
          </a:p>
        </p:txBody>
      </p:sp>
      <p:sp>
        <p:nvSpPr>
          <p:cNvPr id="4" name="Footer Placeholder 4">
            <a:extLst>
              <a:ext uri="{FF2B5EF4-FFF2-40B4-BE49-F238E27FC236}"/>
            </a:extLst>
          </p:cNvPr>
          <p:cNvSpPr>
            <a:spLocks noGrp="1"/>
          </p:cNvSpPr>
          <p:nvPr>
            <p:ph type="ftr" sz="quarter" idx="11"/>
          </p:nvPr>
        </p:nvSpPr>
        <p:spPr/>
        <p:txBody>
          <a:bodyPr/>
          <a:lstStyle>
            <a:lvl1pPr>
              <a:defRPr/>
            </a:lvl1pPr>
          </a:lstStyle>
          <a:p>
            <a:pPr>
              <a:defRPr/>
            </a:pPr>
            <a:r>
              <a:rPr lang="en-US"/>
              <a:t>AUT 2019</a:t>
            </a:r>
          </a:p>
        </p:txBody>
      </p:sp>
      <p:sp>
        <p:nvSpPr>
          <p:cNvPr id="5" name="Slide Number Placeholder 5">
            <a:extLst>
              <a:ext uri="{FF2B5EF4-FFF2-40B4-BE49-F238E27FC236}"/>
            </a:extLst>
          </p:cNvPr>
          <p:cNvSpPr>
            <a:spLocks noGrp="1"/>
          </p:cNvSpPr>
          <p:nvPr>
            <p:ph type="sldNum" sz="quarter" idx="12"/>
          </p:nvPr>
        </p:nvSpPr>
        <p:spPr/>
        <p:txBody>
          <a:bodyPr/>
          <a:lstStyle>
            <a:lvl1pPr>
              <a:defRPr/>
            </a:lvl1pPr>
          </a:lstStyle>
          <a:p>
            <a:fld id="{B5F06252-0804-4960-9969-8A9C80341DF3}" type="slidenum">
              <a:rPr lang="en-US" altLang="en-US"/>
              <a:pPr/>
              <a:t>‹#›</a:t>
            </a:fld>
            <a:endParaRPr lang="en-US" altLang="en-US"/>
          </a:p>
        </p:txBody>
      </p:sp>
    </p:spTree>
    <p:extLst>
      <p:ext uri="{BB962C8B-B14F-4D97-AF65-F5344CB8AC3E}">
        <p14:creationId xmlns:p14="http://schemas.microsoft.com/office/powerpoint/2010/main" val="35099652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extLst>
          </p:cNvPr>
          <p:cNvSpPr>
            <a:spLocks noGrp="1"/>
          </p:cNvSpPr>
          <p:nvPr>
            <p:ph type="dt" sz="half" idx="10"/>
          </p:nvPr>
        </p:nvSpPr>
        <p:spPr/>
        <p:txBody>
          <a:bodyPr/>
          <a:lstStyle>
            <a:lvl1pPr>
              <a:defRPr/>
            </a:lvl1pPr>
          </a:lstStyle>
          <a:p>
            <a:pPr>
              <a:defRPr/>
            </a:pPr>
            <a:fld id="{427AD59B-1CAE-4A52-B835-0E7564F323EA}" type="datetime1">
              <a:rPr lang="en-US"/>
              <a:pPr>
                <a:defRPr/>
              </a:pPr>
              <a:t>2/12/2021</a:t>
            </a:fld>
            <a:endParaRPr lang="en-US"/>
          </a:p>
        </p:txBody>
      </p:sp>
      <p:sp>
        <p:nvSpPr>
          <p:cNvPr id="3" name="Footer Placeholder 4">
            <a:extLst>
              <a:ext uri="{FF2B5EF4-FFF2-40B4-BE49-F238E27FC236}"/>
            </a:extLst>
          </p:cNvPr>
          <p:cNvSpPr>
            <a:spLocks noGrp="1"/>
          </p:cNvSpPr>
          <p:nvPr>
            <p:ph type="ftr" sz="quarter" idx="11"/>
          </p:nvPr>
        </p:nvSpPr>
        <p:spPr/>
        <p:txBody>
          <a:bodyPr/>
          <a:lstStyle>
            <a:lvl1pPr>
              <a:defRPr/>
            </a:lvl1pPr>
          </a:lstStyle>
          <a:p>
            <a:pPr>
              <a:defRPr/>
            </a:pPr>
            <a:r>
              <a:rPr lang="en-US"/>
              <a:t>AUT 2019</a:t>
            </a:r>
          </a:p>
        </p:txBody>
      </p:sp>
      <p:sp>
        <p:nvSpPr>
          <p:cNvPr id="4" name="Slide Number Placeholder 5">
            <a:extLst>
              <a:ext uri="{FF2B5EF4-FFF2-40B4-BE49-F238E27FC236}"/>
            </a:extLst>
          </p:cNvPr>
          <p:cNvSpPr>
            <a:spLocks noGrp="1"/>
          </p:cNvSpPr>
          <p:nvPr>
            <p:ph type="sldNum" sz="quarter" idx="12"/>
          </p:nvPr>
        </p:nvSpPr>
        <p:spPr/>
        <p:txBody>
          <a:bodyPr/>
          <a:lstStyle>
            <a:lvl1pPr>
              <a:defRPr/>
            </a:lvl1pPr>
          </a:lstStyle>
          <a:p>
            <a:fld id="{C94A0DC2-EDAB-4A43-8431-4ED30BE19B31}" type="slidenum">
              <a:rPr lang="en-US" altLang="en-US"/>
              <a:pPr/>
              <a:t>‹#›</a:t>
            </a:fld>
            <a:endParaRPr lang="en-US" altLang="en-US"/>
          </a:p>
        </p:txBody>
      </p:sp>
    </p:spTree>
    <p:extLst>
      <p:ext uri="{BB962C8B-B14F-4D97-AF65-F5344CB8AC3E}">
        <p14:creationId xmlns:p14="http://schemas.microsoft.com/office/powerpoint/2010/main" val="20802582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3">
            <a:extLst>
              <a:ext uri="{FF2B5EF4-FFF2-40B4-BE49-F238E27FC236}"/>
            </a:extLst>
          </p:cNvPr>
          <p:cNvSpPr>
            <a:spLocks noGrp="1"/>
          </p:cNvSpPr>
          <p:nvPr>
            <p:ph type="dt" sz="half" idx="10"/>
          </p:nvPr>
        </p:nvSpPr>
        <p:spPr/>
        <p:txBody>
          <a:bodyPr/>
          <a:lstStyle>
            <a:lvl1pPr>
              <a:defRPr/>
            </a:lvl1pPr>
          </a:lstStyle>
          <a:p>
            <a:pPr>
              <a:defRPr/>
            </a:pPr>
            <a:fld id="{8DF19F01-5EEA-46D5-AF16-85FC01A4F504}" type="datetime1">
              <a:rPr lang="en-US"/>
              <a:pPr>
                <a:defRPr/>
              </a:pPr>
              <a:t>2/12/2021</a:t>
            </a:fld>
            <a:endParaRPr lang="en-US"/>
          </a:p>
        </p:txBody>
      </p:sp>
      <p:sp>
        <p:nvSpPr>
          <p:cNvPr id="6" name="Footer Placeholder 4">
            <a:extLst>
              <a:ext uri="{FF2B5EF4-FFF2-40B4-BE49-F238E27FC236}"/>
            </a:extLst>
          </p:cNvPr>
          <p:cNvSpPr>
            <a:spLocks noGrp="1"/>
          </p:cNvSpPr>
          <p:nvPr>
            <p:ph type="ftr" sz="quarter" idx="11"/>
          </p:nvPr>
        </p:nvSpPr>
        <p:spPr/>
        <p:txBody>
          <a:bodyPr/>
          <a:lstStyle>
            <a:lvl1pPr>
              <a:defRPr/>
            </a:lvl1pPr>
          </a:lstStyle>
          <a:p>
            <a:pPr>
              <a:defRPr/>
            </a:pPr>
            <a:r>
              <a:rPr lang="en-US"/>
              <a:t>AUT 2019</a:t>
            </a:r>
          </a:p>
        </p:txBody>
      </p:sp>
      <p:sp>
        <p:nvSpPr>
          <p:cNvPr id="7" name="Slide Number Placeholder 5">
            <a:extLst>
              <a:ext uri="{FF2B5EF4-FFF2-40B4-BE49-F238E27FC236}"/>
            </a:extLst>
          </p:cNvPr>
          <p:cNvSpPr>
            <a:spLocks noGrp="1"/>
          </p:cNvSpPr>
          <p:nvPr>
            <p:ph type="sldNum" sz="quarter" idx="12"/>
          </p:nvPr>
        </p:nvSpPr>
        <p:spPr/>
        <p:txBody>
          <a:bodyPr/>
          <a:lstStyle>
            <a:lvl1pPr>
              <a:defRPr/>
            </a:lvl1pPr>
          </a:lstStyle>
          <a:p>
            <a:fld id="{118889A3-D5C4-465F-86C9-151B181476BE}" type="slidenum">
              <a:rPr lang="en-US" altLang="en-US"/>
              <a:pPr/>
              <a:t>‹#›</a:t>
            </a:fld>
            <a:endParaRPr lang="en-US" altLang="en-US"/>
          </a:p>
        </p:txBody>
      </p:sp>
    </p:spTree>
    <p:extLst>
      <p:ext uri="{BB962C8B-B14F-4D97-AF65-F5344CB8AC3E}">
        <p14:creationId xmlns:p14="http://schemas.microsoft.com/office/powerpoint/2010/main" val="16588260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3">
            <a:extLst>
              <a:ext uri="{FF2B5EF4-FFF2-40B4-BE49-F238E27FC236}"/>
            </a:extLst>
          </p:cNvPr>
          <p:cNvSpPr>
            <a:spLocks noGrp="1"/>
          </p:cNvSpPr>
          <p:nvPr>
            <p:ph type="dt" sz="half" idx="10"/>
          </p:nvPr>
        </p:nvSpPr>
        <p:spPr/>
        <p:txBody>
          <a:bodyPr/>
          <a:lstStyle>
            <a:lvl1pPr>
              <a:defRPr/>
            </a:lvl1pPr>
          </a:lstStyle>
          <a:p>
            <a:pPr>
              <a:defRPr/>
            </a:pPr>
            <a:fld id="{BF5CF592-E4BF-46E6-AB36-4DA013CD7BCB}" type="datetime1">
              <a:rPr lang="en-US"/>
              <a:pPr>
                <a:defRPr/>
              </a:pPr>
              <a:t>2/12/2021</a:t>
            </a:fld>
            <a:endParaRPr lang="en-US"/>
          </a:p>
        </p:txBody>
      </p:sp>
      <p:sp>
        <p:nvSpPr>
          <p:cNvPr id="6" name="Footer Placeholder 4">
            <a:extLst>
              <a:ext uri="{FF2B5EF4-FFF2-40B4-BE49-F238E27FC236}"/>
            </a:extLst>
          </p:cNvPr>
          <p:cNvSpPr>
            <a:spLocks noGrp="1"/>
          </p:cNvSpPr>
          <p:nvPr>
            <p:ph type="ftr" sz="quarter" idx="11"/>
          </p:nvPr>
        </p:nvSpPr>
        <p:spPr/>
        <p:txBody>
          <a:bodyPr/>
          <a:lstStyle>
            <a:lvl1pPr>
              <a:defRPr/>
            </a:lvl1pPr>
          </a:lstStyle>
          <a:p>
            <a:pPr>
              <a:defRPr/>
            </a:pPr>
            <a:r>
              <a:rPr lang="en-US"/>
              <a:t>AUT 2019</a:t>
            </a:r>
          </a:p>
        </p:txBody>
      </p:sp>
      <p:sp>
        <p:nvSpPr>
          <p:cNvPr id="7" name="Slide Number Placeholder 5">
            <a:extLst>
              <a:ext uri="{FF2B5EF4-FFF2-40B4-BE49-F238E27FC236}"/>
            </a:extLst>
          </p:cNvPr>
          <p:cNvSpPr>
            <a:spLocks noGrp="1"/>
          </p:cNvSpPr>
          <p:nvPr>
            <p:ph type="sldNum" sz="quarter" idx="12"/>
          </p:nvPr>
        </p:nvSpPr>
        <p:spPr/>
        <p:txBody>
          <a:bodyPr/>
          <a:lstStyle>
            <a:lvl1pPr>
              <a:defRPr/>
            </a:lvl1pPr>
          </a:lstStyle>
          <a:p>
            <a:fld id="{45F745CD-48BD-4622-8DDE-0FB1AF88C4EA}" type="slidenum">
              <a:rPr lang="en-US" altLang="en-US"/>
              <a:pPr/>
              <a:t>‹#›</a:t>
            </a:fld>
            <a:endParaRPr lang="en-US" altLang="en-US"/>
          </a:p>
        </p:txBody>
      </p:sp>
    </p:spTree>
    <p:extLst>
      <p:ext uri="{BB962C8B-B14F-4D97-AF65-F5344CB8AC3E}">
        <p14:creationId xmlns:p14="http://schemas.microsoft.com/office/powerpoint/2010/main" val="25072572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838200" y="365125"/>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Text Placeholder 2"/>
          <p:cNvSpPr>
            <a:spLocks noGrp="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a:extLst>
              <a:ext uri="{FF2B5EF4-FFF2-40B4-BE49-F238E27FC236}"/>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defRPr>
            </a:lvl1pPr>
          </a:lstStyle>
          <a:p>
            <a:pPr>
              <a:defRPr/>
            </a:pPr>
            <a:fld id="{5FDA3667-D410-4A9E-9ADA-B93A491E7DA4}" type="datetime1">
              <a:rPr lang="en-US"/>
              <a:pPr>
                <a:defRPr/>
              </a:pPr>
              <a:t>2/12/2021</a:t>
            </a:fld>
            <a:endParaRPr lang="en-US"/>
          </a:p>
        </p:txBody>
      </p:sp>
      <p:sp>
        <p:nvSpPr>
          <p:cNvPr id="5" name="Footer Placeholder 4">
            <a:extLst>
              <a:ext uri="{FF2B5EF4-FFF2-40B4-BE49-F238E27FC236}"/>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defRPr>
            </a:lvl1pPr>
          </a:lstStyle>
          <a:p>
            <a:pPr>
              <a:defRPr/>
            </a:pPr>
            <a:r>
              <a:rPr lang="en-US"/>
              <a:t>AUT 2019</a:t>
            </a:r>
          </a:p>
        </p:txBody>
      </p:sp>
      <p:sp>
        <p:nvSpPr>
          <p:cNvPr id="6" name="Slide Number Placeholder 5">
            <a:extLst>
              <a:ext uri="{FF2B5EF4-FFF2-40B4-BE49-F238E27FC236}"/>
            </a:extLst>
          </p:cNvPr>
          <p:cNvSpPr>
            <a:spLocks noGrp="1"/>
          </p:cNvSpPr>
          <p:nvPr>
            <p:ph type="sldNum" sz="quarter" idx="4"/>
          </p:nvPr>
        </p:nvSpPr>
        <p:spPr>
          <a:xfrm>
            <a:off x="8610600" y="6356350"/>
            <a:ext cx="27432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defRPr>
            </a:lvl1pPr>
          </a:lstStyle>
          <a:p>
            <a:fld id="{DF9C55E0-CA0D-4E6E-BC75-209254A2E468}"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5"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336306" y="267355"/>
            <a:ext cx="1416423" cy="7554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2" name="Title 1">
            <a:extLst>
              <a:ext uri="{FF2B5EF4-FFF2-40B4-BE49-F238E27FC236}"/>
            </a:extLst>
          </p:cNvPr>
          <p:cNvSpPr>
            <a:spLocks noGrp="1"/>
          </p:cNvSpPr>
          <p:nvPr>
            <p:ph type="ctrTitle"/>
          </p:nvPr>
        </p:nvSpPr>
        <p:spPr>
          <a:xfrm>
            <a:off x="1628180" y="1774742"/>
            <a:ext cx="9453064" cy="953241"/>
          </a:xfrm>
        </p:spPr>
        <p:txBody>
          <a:bodyPr/>
          <a:lstStyle/>
          <a:p>
            <a:pPr eaLnBrk="1" hangingPunct="1">
              <a:lnSpc>
                <a:spcPct val="100000"/>
              </a:lnSpc>
              <a:defRPr/>
            </a:pPr>
            <a:r>
              <a:rPr lang="en-US" altLang="en-US" sz="3200" b="1" dirty="0">
                <a:solidFill>
                  <a:schemeClr val="accent5">
                    <a:lumMod val="50000"/>
                  </a:schemeClr>
                </a:solidFill>
              </a:rPr>
              <a:t>MSc in Sustainable Food Production </a:t>
            </a:r>
            <a:r>
              <a:rPr lang="en-US" altLang="en-US" sz="3200" b="1" dirty="0" smtClean="0">
                <a:solidFill>
                  <a:schemeClr val="accent5">
                    <a:lumMod val="50000"/>
                  </a:schemeClr>
                </a:solidFill>
              </a:rPr>
              <a:t>Systems/STEPS</a:t>
            </a:r>
            <a:r>
              <a:rPr lang="en-US" altLang="en-US" sz="3200" b="1" dirty="0">
                <a:solidFill>
                  <a:schemeClr val="accent5">
                    <a:lumMod val="50000"/>
                  </a:schemeClr>
                </a:solidFill>
              </a:rPr>
              <a:t/>
            </a:r>
            <a:br>
              <a:rPr lang="en-US" altLang="en-US" sz="3200" b="1" dirty="0">
                <a:solidFill>
                  <a:schemeClr val="accent5">
                    <a:lumMod val="50000"/>
                  </a:schemeClr>
                </a:solidFill>
              </a:rPr>
            </a:br>
            <a:r>
              <a:rPr lang="en-US" altLang="en-US" sz="1200" dirty="0" smtClean="0">
                <a:solidFill>
                  <a:schemeClr val="accent5">
                    <a:lumMod val="50000"/>
                  </a:schemeClr>
                </a:solidFill>
              </a:rPr>
              <a:t>Erasmus+, </a:t>
            </a:r>
            <a:r>
              <a:rPr lang="en-US" altLang="en-US" sz="1200" dirty="0">
                <a:solidFill>
                  <a:schemeClr val="accent5">
                    <a:lumMod val="50000"/>
                  </a:schemeClr>
                </a:solidFill>
              </a:rPr>
              <a:t>Key Action - 2 Cooperation for innovation and the exchange of good </a:t>
            </a:r>
            <a:r>
              <a:rPr lang="en-US" altLang="en-US" sz="1200" dirty="0" smtClean="0">
                <a:solidFill>
                  <a:schemeClr val="accent5">
                    <a:lumMod val="50000"/>
                  </a:schemeClr>
                </a:solidFill>
              </a:rPr>
              <a:t>practices</a:t>
            </a:r>
            <a:r>
              <a:rPr lang="en-US" altLang="en-US" sz="1600" dirty="0">
                <a:solidFill>
                  <a:schemeClr val="accent5">
                    <a:lumMod val="50000"/>
                  </a:schemeClr>
                </a:solidFill>
              </a:rPr>
              <a:t/>
            </a:r>
            <a:br>
              <a:rPr lang="en-US" altLang="en-US" sz="1600" dirty="0">
                <a:solidFill>
                  <a:schemeClr val="accent5">
                    <a:lumMod val="50000"/>
                  </a:schemeClr>
                </a:solidFill>
              </a:rPr>
            </a:br>
            <a:r>
              <a:rPr lang="en-US" altLang="en-US" sz="1200" dirty="0">
                <a:solidFill>
                  <a:schemeClr val="accent5">
                    <a:lumMod val="50000"/>
                  </a:schemeClr>
                </a:solidFill>
              </a:rPr>
              <a:t>Capacity Building in the field of higher </a:t>
            </a:r>
            <a:r>
              <a:rPr lang="en-US" altLang="en-US" sz="1200" dirty="0" smtClean="0">
                <a:solidFill>
                  <a:schemeClr val="accent5">
                    <a:lumMod val="50000"/>
                  </a:schemeClr>
                </a:solidFill>
              </a:rPr>
              <a:t>education</a:t>
            </a:r>
            <a:endParaRPr lang="en-US" altLang="en-US" sz="1200" dirty="0">
              <a:solidFill>
                <a:schemeClr val="accent5">
                  <a:lumMod val="50000"/>
                </a:schemeClr>
              </a:solidFill>
            </a:endParaRPr>
          </a:p>
        </p:txBody>
      </p:sp>
      <p:sp>
        <p:nvSpPr>
          <p:cNvPr id="2053" name="Subtitle 2">
            <a:extLst>
              <a:ext uri="{FF2B5EF4-FFF2-40B4-BE49-F238E27FC236}"/>
            </a:extLst>
          </p:cNvPr>
          <p:cNvSpPr>
            <a:spLocks noGrp="1"/>
          </p:cNvSpPr>
          <p:nvPr>
            <p:ph type="subTitle" idx="1"/>
          </p:nvPr>
        </p:nvSpPr>
        <p:spPr>
          <a:xfrm>
            <a:off x="4549340" y="2807818"/>
            <a:ext cx="3610745" cy="285618"/>
          </a:xfrm>
        </p:spPr>
        <p:txBody>
          <a:bodyPr/>
          <a:lstStyle/>
          <a:p>
            <a:pPr algn="l" eaLnBrk="1" hangingPunct="1">
              <a:defRPr/>
            </a:pPr>
            <a:r>
              <a:rPr lang="bs-Latn-BA" altLang="en-US" sz="1200">
                <a:solidFill>
                  <a:schemeClr val="accent5">
                    <a:lumMod val="50000"/>
                  </a:schemeClr>
                </a:solidFill>
              </a:rPr>
              <a:t>p</a:t>
            </a:r>
            <a:r>
              <a:rPr lang="bs-Latn-BA" altLang="en-US" sz="1200" smtClean="0">
                <a:solidFill>
                  <a:schemeClr val="accent5">
                    <a:lumMod val="50000"/>
                  </a:schemeClr>
                </a:solidFill>
              </a:rPr>
              <a:t>roject </a:t>
            </a:r>
            <a:r>
              <a:rPr lang="en-US" altLang="en-US" sz="1200" smtClean="0">
                <a:solidFill>
                  <a:schemeClr val="accent5">
                    <a:lumMod val="50000"/>
                  </a:schemeClr>
                </a:solidFill>
              </a:rPr>
              <a:t>no</a:t>
            </a:r>
            <a:r>
              <a:rPr lang="en-US" altLang="en-US" sz="1200" dirty="0" smtClean="0">
                <a:solidFill>
                  <a:schemeClr val="accent5">
                    <a:lumMod val="50000"/>
                  </a:schemeClr>
                </a:solidFill>
              </a:rPr>
              <a:t>. </a:t>
            </a:r>
            <a:r>
              <a:rPr lang="sr-Latn-RS" altLang="en-US" sz="1200" dirty="0" smtClean="0">
                <a:solidFill>
                  <a:schemeClr val="accent5">
                    <a:lumMod val="50000"/>
                  </a:schemeClr>
                </a:solidFill>
              </a:rPr>
              <a:t>598963-EPP-1-2018-1-AL-EPPKA2-CBHE-JP</a:t>
            </a:r>
            <a:r>
              <a:rPr lang="hr-BA" altLang="en-US" sz="1200" dirty="0" smtClean="0">
                <a:solidFill>
                  <a:schemeClr val="accent5">
                    <a:lumMod val="50000"/>
                  </a:schemeClr>
                </a:solidFill>
              </a:rPr>
              <a:t> </a:t>
            </a:r>
            <a:endParaRPr lang="en-US" altLang="en-US" sz="1600" dirty="0">
              <a:solidFill>
                <a:schemeClr val="accent5">
                  <a:lumMod val="50000"/>
                </a:schemeClr>
              </a:solidFill>
            </a:endParaRPr>
          </a:p>
        </p:txBody>
      </p:sp>
      <p:sp>
        <p:nvSpPr>
          <p:cNvPr id="3079" name="Slide Number Placeholder 2"/>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fld id="{4CE82CAC-B14D-401E-BCB6-156938D37189}" type="slidenum">
              <a:rPr lang="en-US" altLang="en-US" smtClean="0">
                <a:solidFill>
                  <a:srgbClr val="898989"/>
                </a:solidFill>
              </a:rPr>
              <a:pPr/>
              <a:t>1</a:t>
            </a:fld>
            <a:endParaRPr lang="en-US" altLang="en-US" dirty="0">
              <a:solidFill>
                <a:srgbClr val="898989"/>
              </a:solidFill>
            </a:endParaRPr>
          </a:p>
        </p:txBody>
      </p:sp>
      <p:pic>
        <p:nvPicPr>
          <p:cNvPr id="12" name="Picture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5441" y="267355"/>
            <a:ext cx="3221037" cy="763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Rectangle 2"/>
          <p:cNvSpPr/>
          <p:nvPr/>
        </p:nvSpPr>
        <p:spPr>
          <a:xfrm>
            <a:off x="756255" y="3253105"/>
            <a:ext cx="11196917" cy="2800767"/>
          </a:xfrm>
          <a:prstGeom prst="rect">
            <a:avLst/>
          </a:prstGeom>
        </p:spPr>
        <p:txBody>
          <a:bodyPr wrap="square">
            <a:spAutoFit/>
          </a:bodyPr>
          <a:lstStyle/>
          <a:p>
            <a:pPr algn="ctr" eaLnBrk="1" hangingPunct="1">
              <a:lnSpc>
                <a:spcPct val="100000"/>
              </a:lnSpc>
              <a:defRPr/>
            </a:pPr>
            <a:r>
              <a:rPr lang="bs-Latn-BA" altLang="en-US" sz="4000" b="1" smtClean="0">
                <a:solidFill>
                  <a:schemeClr val="accent1">
                    <a:lumMod val="50000"/>
                  </a:schemeClr>
                </a:solidFill>
                <a:latin typeface="+mj-lt"/>
              </a:rPr>
              <a:t>STEPS </a:t>
            </a:r>
            <a:r>
              <a:rPr lang="en-US" altLang="en-US" sz="4000" b="1" smtClean="0">
                <a:solidFill>
                  <a:schemeClr val="accent1">
                    <a:lumMod val="50000"/>
                  </a:schemeClr>
                </a:solidFill>
                <a:latin typeface="+mj-lt"/>
              </a:rPr>
              <a:t>Online Meeting</a:t>
            </a:r>
            <a:endParaRPr lang="bs-Latn-BA" altLang="en-US" sz="4000" b="1" smtClean="0">
              <a:solidFill>
                <a:schemeClr val="accent1">
                  <a:lumMod val="50000"/>
                </a:schemeClr>
              </a:solidFill>
              <a:latin typeface="+mj-lt"/>
            </a:endParaRPr>
          </a:p>
          <a:p>
            <a:pPr algn="ctr" eaLnBrk="1" hangingPunct="1">
              <a:lnSpc>
                <a:spcPct val="100000"/>
              </a:lnSpc>
              <a:defRPr/>
            </a:pPr>
            <a:r>
              <a:rPr lang="bs-Latn-BA" altLang="en-US" sz="4000" b="1">
                <a:solidFill>
                  <a:schemeClr val="accent1">
                    <a:lumMod val="50000"/>
                  </a:schemeClr>
                </a:solidFill>
                <a:latin typeface="+mj-lt"/>
              </a:rPr>
              <a:t>Feb 05, 2021, time 14:00 – 16:10 PM (time zone CET)</a:t>
            </a:r>
          </a:p>
          <a:p>
            <a:pPr algn="ctr" eaLnBrk="1" hangingPunct="1">
              <a:lnSpc>
                <a:spcPct val="100000"/>
              </a:lnSpc>
              <a:defRPr/>
            </a:pPr>
            <a:endParaRPr lang="bs-Latn-BA" altLang="en-US" sz="3600" b="1">
              <a:solidFill>
                <a:schemeClr val="accent1">
                  <a:lumMod val="50000"/>
                </a:schemeClr>
              </a:solidFill>
              <a:latin typeface="+mj-lt"/>
            </a:endParaRPr>
          </a:p>
          <a:p>
            <a:pPr algn="ctr" eaLnBrk="1" hangingPunct="1">
              <a:lnSpc>
                <a:spcPct val="100000"/>
              </a:lnSpc>
              <a:defRPr/>
            </a:pPr>
            <a:r>
              <a:rPr lang="bs-Latn-BA" altLang="en-US" sz="3600" b="1">
                <a:solidFill>
                  <a:schemeClr val="accent1">
                    <a:lumMod val="50000"/>
                  </a:schemeClr>
                </a:solidFill>
                <a:latin typeface="+mj-lt"/>
              </a:rPr>
              <a:t>Zoom </a:t>
            </a:r>
            <a:r>
              <a:rPr lang="bs-Latn-BA" altLang="en-US" sz="3600" b="1" smtClean="0">
                <a:solidFill>
                  <a:schemeClr val="accent1">
                    <a:lumMod val="50000"/>
                  </a:schemeClr>
                </a:solidFill>
                <a:latin typeface="+mj-lt"/>
              </a:rPr>
              <a:t>Meeting</a:t>
            </a:r>
            <a:endParaRPr lang="bs-Latn-BA" altLang="en-US" sz="2400" b="1" smtClean="0">
              <a:solidFill>
                <a:schemeClr val="accent1">
                  <a:lumMod val="50000"/>
                </a:schemeClr>
              </a:solidFill>
              <a:latin typeface="+mj-lt"/>
            </a:endParaRPr>
          </a:p>
          <a:p>
            <a:pPr algn="ctr" eaLnBrk="1" hangingPunct="1">
              <a:lnSpc>
                <a:spcPct val="100000"/>
              </a:lnSpc>
              <a:defRPr/>
            </a:pPr>
            <a:endParaRPr lang="hr-BA" altLang="en-US" sz="2400" b="1" dirty="0" smtClean="0">
              <a:solidFill>
                <a:schemeClr val="accent1">
                  <a:lumMod val="50000"/>
                </a:schemeClr>
              </a:solidFill>
              <a:latin typeface="+mj-lt"/>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207698"/>
            <a:ext cx="10515600" cy="4969265"/>
          </a:xfrm>
        </p:spPr>
        <p:txBody>
          <a:bodyPr/>
          <a:lstStyle/>
          <a:p>
            <a:pPr marL="0" indent="0">
              <a:buNone/>
            </a:pPr>
            <a:r>
              <a:rPr lang="en-US" b="1" i="1" dirty="0">
                <a:solidFill>
                  <a:srgbClr val="002060"/>
                </a:solidFill>
              </a:rPr>
              <a:t>7.2 STEPS </a:t>
            </a:r>
            <a:r>
              <a:rPr lang="en-US" b="1" i="1" dirty="0" err="1">
                <a:solidFill>
                  <a:srgbClr val="002060"/>
                </a:solidFill>
              </a:rPr>
              <a:t>programme</a:t>
            </a:r>
            <a:r>
              <a:rPr lang="en-US" b="1" i="1" dirty="0">
                <a:solidFill>
                  <a:srgbClr val="002060"/>
                </a:solidFill>
              </a:rPr>
              <a:t> delivery</a:t>
            </a:r>
          </a:p>
          <a:p>
            <a:pPr marL="0" indent="0">
              <a:buNone/>
            </a:pPr>
            <a:r>
              <a:rPr lang="en-US" sz="2000" b="1" u="sng" dirty="0" smtClean="0">
                <a:solidFill>
                  <a:srgbClr val="002060"/>
                </a:solidFill>
              </a:rPr>
              <a:t>Deliverable</a:t>
            </a:r>
            <a:r>
              <a:rPr lang="bs-Latn-BA" sz="2000" b="1" u="sng" dirty="0" smtClean="0">
                <a:solidFill>
                  <a:srgbClr val="002060"/>
                </a:solidFill>
              </a:rPr>
              <a:t> content</a:t>
            </a:r>
            <a:r>
              <a:rPr lang="en-US" sz="2000" b="1" u="sng" dirty="0" smtClean="0">
                <a:solidFill>
                  <a:srgbClr val="002060"/>
                </a:solidFill>
              </a:rPr>
              <a:t> – </a:t>
            </a:r>
            <a:r>
              <a:rPr lang="bs-Latn-BA" sz="2000" b="1" u="sng" dirty="0" smtClean="0">
                <a:solidFill>
                  <a:srgbClr val="002060"/>
                </a:solidFill>
              </a:rPr>
              <a:t>Required information from</a:t>
            </a:r>
            <a:r>
              <a:rPr lang="en-US" sz="2000" b="1" u="sng" dirty="0" smtClean="0">
                <a:solidFill>
                  <a:srgbClr val="002060"/>
                </a:solidFill>
              </a:rPr>
              <a:t>PC </a:t>
            </a:r>
            <a:r>
              <a:rPr lang="en-US" sz="2000" b="1" u="sng" dirty="0">
                <a:solidFill>
                  <a:srgbClr val="002060"/>
                </a:solidFill>
              </a:rPr>
              <a:t>HEIs</a:t>
            </a:r>
          </a:p>
          <a:p>
            <a:r>
              <a:rPr lang="bs-Latn-BA" dirty="0" smtClean="0">
                <a:solidFill>
                  <a:srgbClr val="002060"/>
                </a:solidFill>
              </a:rPr>
              <a:t>First part </a:t>
            </a:r>
            <a:r>
              <a:rPr lang="bs-Latn-BA" smtClean="0">
                <a:solidFill>
                  <a:srgbClr val="002060"/>
                </a:solidFill>
              </a:rPr>
              <a:t>of D7.2 </a:t>
            </a:r>
            <a:r>
              <a:rPr lang="bs-Latn-BA" sz="2000" dirty="0" smtClean="0">
                <a:solidFill>
                  <a:srgbClr val="002060"/>
                </a:solidFill>
              </a:rPr>
              <a:t>(D</a:t>
            </a:r>
            <a:r>
              <a:rPr lang="en-US" sz="2000" dirty="0" smtClean="0">
                <a:solidFill>
                  <a:srgbClr val="002060"/>
                </a:solidFill>
              </a:rPr>
              <a:t>ESCRIPTION </a:t>
            </a:r>
            <a:r>
              <a:rPr lang="en-US" sz="2000" dirty="0">
                <a:solidFill>
                  <a:srgbClr val="002060"/>
                </a:solidFill>
              </a:rPr>
              <a:t>OF THE </a:t>
            </a:r>
            <a:r>
              <a:rPr lang="en-US" sz="2000" dirty="0" smtClean="0">
                <a:solidFill>
                  <a:srgbClr val="002060"/>
                </a:solidFill>
              </a:rPr>
              <a:t>PROJECT</a:t>
            </a:r>
            <a:r>
              <a:rPr lang="bs-Latn-BA" sz="2000" dirty="0" smtClean="0">
                <a:solidFill>
                  <a:srgbClr val="002060"/>
                </a:solidFill>
              </a:rPr>
              <a:t>) </a:t>
            </a:r>
          </a:p>
          <a:p>
            <a:pPr marL="0" indent="0">
              <a:buNone/>
            </a:pPr>
            <a:r>
              <a:rPr lang="bs-Latn-BA" sz="2000" i="1" dirty="0" smtClean="0">
                <a:solidFill>
                  <a:srgbClr val="002060"/>
                </a:solidFill>
              </a:rPr>
              <a:t>„</a:t>
            </a:r>
            <a:r>
              <a:rPr lang="en-GB" sz="2000" i="1" dirty="0" smtClean="0">
                <a:solidFill>
                  <a:srgbClr val="002060"/>
                </a:solidFill>
              </a:rPr>
              <a:t>All </a:t>
            </a:r>
            <a:r>
              <a:rPr lang="en-GB" sz="2000" i="1" dirty="0">
                <a:solidFill>
                  <a:srgbClr val="002060"/>
                </a:solidFill>
              </a:rPr>
              <a:t>partner countries HEIs will deliver core courses while elective courses will be delivered </a:t>
            </a:r>
            <a:r>
              <a:rPr lang="en-GB" sz="2000" i="1" u="sng" dirty="0">
                <a:solidFill>
                  <a:srgbClr val="002060"/>
                </a:solidFill>
              </a:rPr>
              <a:t>by HEIs</a:t>
            </a:r>
            <a:r>
              <a:rPr lang="en-GB" sz="2000" i="1" dirty="0">
                <a:solidFill>
                  <a:srgbClr val="002060"/>
                </a:solidFill>
              </a:rPr>
              <a:t>, according to scientific background of faculty staff, their professional development during the implementation of the project and possible recruitment of additional staff</a:t>
            </a:r>
            <a:r>
              <a:rPr lang="en-GB" sz="2000" i="1" dirty="0" smtClean="0">
                <a:solidFill>
                  <a:srgbClr val="002060"/>
                </a:solidFill>
              </a:rPr>
              <a:t>.</a:t>
            </a:r>
            <a:r>
              <a:rPr lang="bs-Latn-BA" sz="2000" i="1" dirty="0" smtClean="0">
                <a:solidFill>
                  <a:srgbClr val="002060"/>
                </a:solidFill>
              </a:rPr>
              <a:t>“ </a:t>
            </a:r>
            <a:r>
              <a:rPr lang="bs-Latn-BA" dirty="0" smtClean="0">
                <a:solidFill>
                  <a:srgbClr val="002060"/>
                </a:solidFill>
              </a:rPr>
              <a:t>needs to be explained.</a:t>
            </a:r>
          </a:p>
          <a:p>
            <a:r>
              <a:rPr lang="en-US" dirty="0" smtClean="0">
                <a:solidFill>
                  <a:srgbClr val="002060"/>
                </a:solidFill>
              </a:rPr>
              <a:t>During </a:t>
            </a:r>
            <a:r>
              <a:rPr lang="en-US" dirty="0">
                <a:solidFill>
                  <a:srgbClr val="002060"/>
                </a:solidFill>
              </a:rPr>
              <a:t>the summer months, ICT </a:t>
            </a:r>
            <a:r>
              <a:rPr lang="en-US" dirty="0" smtClean="0">
                <a:solidFill>
                  <a:srgbClr val="002060"/>
                </a:solidFill>
              </a:rPr>
              <a:t>c</a:t>
            </a:r>
            <a:r>
              <a:rPr lang="bs-Latn-BA" dirty="0" smtClean="0">
                <a:solidFill>
                  <a:srgbClr val="002060"/>
                </a:solidFill>
              </a:rPr>
              <a:t>e</a:t>
            </a:r>
            <a:r>
              <a:rPr lang="en-US" dirty="0" err="1" smtClean="0">
                <a:solidFill>
                  <a:srgbClr val="002060"/>
                </a:solidFill>
              </a:rPr>
              <a:t>nters</a:t>
            </a:r>
            <a:r>
              <a:rPr lang="en-US" dirty="0" smtClean="0">
                <a:solidFill>
                  <a:srgbClr val="002060"/>
                </a:solidFill>
              </a:rPr>
              <a:t> </a:t>
            </a:r>
            <a:r>
              <a:rPr lang="en-US" dirty="0">
                <a:solidFill>
                  <a:srgbClr val="002060"/>
                </a:solidFill>
              </a:rPr>
              <a:t>and labs will be open to students in order to prepare projects, communicate with scientific staff and plan and/or start implementing </a:t>
            </a:r>
            <a:r>
              <a:rPr lang="bs-Latn-BA" dirty="0" smtClean="0">
                <a:solidFill>
                  <a:srgbClr val="002060"/>
                </a:solidFill>
              </a:rPr>
              <a:t>their </a:t>
            </a:r>
            <a:r>
              <a:rPr lang="en-US" dirty="0" err="1" smtClean="0">
                <a:solidFill>
                  <a:srgbClr val="002060"/>
                </a:solidFill>
              </a:rPr>
              <a:t>thes</a:t>
            </a:r>
            <a:r>
              <a:rPr lang="bs-Latn-BA" dirty="0" smtClean="0">
                <a:solidFill>
                  <a:srgbClr val="002060"/>
                </a:solidFill>
              </a:rPr>
              <a:t>is work</a:t>
            </a:r>
            <a:r>
              <a:rPr lang="en-US" dirty="0" smtClean="0">
                <a:solidFill>
                  <a:srgbClr val="002060"/>
                </a:solidFill>
              </a:rPr>
              <a:t>. </a:t>
            </a:r>
            <a:endParaRPr lang="bs-Latn-BA" dirty="0"/>
          </a:p>
        </p:txBody>
      </p:sp>
      <p:sp>
        <p:nvSpPr>
          <p:cNvPr id="5" name="Slide Number Placeholder 4"/>
          <p:cNvSpPr>
            <a:spLocks noGrp="1"/>
          </p:cNvSpPr>
          <p:nvPr>
            <p:ph type="sldNum" sz="quarter" idx="12"/>
          </p:nvPr>
        </p:nvSpPr>
        <p:spPr/>
        <p:txBody>
          <a:bodyPr/>
          <a:lstStyle/>
          <a:p>
            <a:fld id="{EC9ECDAA-EAA7-4DF3-B775-8E382EA6ACFF}" type="slidenum">
              <a:rPr lang="en-US" altLang="en-US" smtClean="0"/>
              <a:pPr/>
              <a:t>10</a:t>
            </a:fld>
            <a:endParaRPr lang="en-US" altLang="en-US"/>
          </a:p>
        </p:txBody>
      </p:sp>
      <p:pic>
        <p:nvPicPr>
          <p:cNvPr id="6" name="Picture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1535" y="150346"/>
            <a:ext cx="2042999" cy="4843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5"/>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015931" y="150346"/>
            <a:ext cx="911309" cy="4860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38294082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5"/>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855546" y="150346"/>
            <a:ext cx="916419" cy="4887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3" name="Picture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1536" y="150346"/>
            <a:ext cx="2061718" cy="4887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itle 2"/>
          <p:cNvSpPr>
            <a:spLocks noGrp="1"/>
          </p:cNvSpPr>
          <p:nvPr>
            <p:ph type="ctrTitle"/>
          </p:nvPr>
        </p:nvSpPr>
        <p:spPr>
          <a:xfrm>
            <a:off x="698740" y="1316871"/>
            <a:ext cx="10655059" cy="1642535"/>
          </a:xfrm>
        </p:spPr>
        <p:txBody>
          <a:bodyPr/>
          <a:lstStyle/>
          <a:p>
            <a:r>
              <a:rPr lang="bs-Latn-BA" b="1" smtClean="0">
                <a:solidFill>
                  <a:srgbClr val="002060"/>
                </a:solidFill>
              </a:rPr>
              <a:t>C</a:t>
            </a:r>
            <a:r>
              <a:rPr lang="en-US" b="1" smtClean="0">
                <a:solidFill>
                  <a:srgbClr val="002060"/>
                </a:solidFill>
              </a:rPr>
              <a:t>urrent </a:t>
            </a:r>
            <a:r>
              <a:rPr lang="bs-Latn-BA" b="1">
                <a:solidFill>
                  <a:srgbClr val="002060"/>
                </a:solidFill>
              </a:rPr>
              <a:t>S</a:t>
            </a:r>
            <a:r>
              <a:rPr lang="en-US" b="1" smtClean="0">
                <a:solidFill>
                  <a:srgbClr val="002060"/>
                </a:solidFill>
              </a:rPr>
              <a:t>tatus </a:t>
            </a:r>
            <a:r>
              <a:rPr lang="en-US" b="1">
                <a:solidFill>
                  <a:srgbClr val="002060"/>
                </a:solidFill>
              </a:rPr>
              <a:t>and </a:t>
            </a:r>
            <a:r>
              <a:rPr lang="bs-Latn-BA" b="1" smtClean="0">
                <a:solidFill>
                  <a:srgbClr val="002060"/>
                </a:solidFill>
              </a:rPr>
              <a:t>O</a:t>
            </a:r>
            <a:r>
              <a:rPr lang="en-US" b="1" smtClean="0">
                <a:solidFill>
                  <a:srgbClr val="002060"/>
                </a:solidFill>
              </a:rPr>
              <a:t>verview of </a:t>
            </a:r>
            <a:r>
              <a:rPr lang="en-US" sz="4800" b="1">
                <a:solidFill>
                  <a:srgbClr val="002060"/>
                </a:solidFill>
              </a:rPr>
              <a:t>WP5</a:t>
            </a:r>
            <a:r>
              <a:rPr lang="bs-Latn-BA" sz="4800" b="1" smtClean="0">
                <a:solidFill>
                  <a:srgbClr val="002060"/>
                </a:solidFill>
              </a:rPr>
              <a:t> and</a:t>
            </a:r>
            <a:r>
              <a:rPr lang="en-US" sz="4800" b="1" smtClean="0">
                <a:solidFill>
                  <a:srgbClr val="002060"/>
                </a:solidFill>
              </a:rPr>
              <a:t> WP7</a:t>
            </a:r>
            <a:endParaRPr lang="bs-Latn-BA" sz="4800" b="1">
              <a:solidFill>
                <a:srgbClr val="002060"/>
              </a:solidFill>
            </a:endParaRPr>
          </a:p>
        </p:txBody>
      </p:sp>
      <p:sp>
        <p:nvSpPr>
          <p:cNvPr id="5128" name="Slide Number Placeholder 2"/>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fld id="{E59141DA-026F-42D0-8280-737744DBA6D6}" type="slidenum">
              <a:rPr lang="en-US" altLang="en-US">
                <a:solidFill>
                  <a:srgbClr val="898989"/>
                </a:solidFill>
              </a:rPr>
              <a:pPr/>
              <a:t>2</a:t>
            </a:fld>
            <a:endParaRPr lang="en-US" altLang="en-US" dirty="0">
              <a:solidFill>
                <a:srgbClr val="898989"/>
              </a:solidFill>
            </a:endParaRPr>
          </a:p>
        </p:txBody>
      </p:sp>
      <p:sp>
        <p:nvSpPr>
          <p:cNvPr id="12" name="Rectangle 11"/>
          <p:cNvSpPr/>
          <p:nvPr/>
        </p:nvSpPr>
        <p:spPr>
          <a:xfrm>
            <a:off x="2948794" y="4492213"/>
            <a:ext cx="6484188" cy="1415772"/>
          </a:xfrm>
          <a:prstGeom prst="rect">
            <a:avLst/>
          </a:prstGeom>
        </p:spPr>
        <p:txBody>
          <a:bodyPr wrap="square">
            <a:spAutoFit/>
          </a:bodyPr>
          <a:lstStyle/>
          <a:p>
            <a:pPr algn="ctr" eaLnBrk="1" hangingPunct="1">
              <a:lnSpc>
                <a:spcPct val="100000"/>
              </a:lnSpc>
              <a:defRPr/>
            </a:pPr>
            <a:r>
              <a:rPr lang="en-US" altLang="en-US">
                <a:solidFill>
                  <a:srgbClr val="002060"/>
                </a:solidFill>
                <a:latin typeface="+mj-lt"/>
              </a:rPr>
              <a:t>Emir </a:t>
            </a:r>
            <a:r>
              <a:rPr lang="en-US" altLang="en-US" smtClean="0">
                <a:solidFill>
                  <a:srgbClr val="002060"/>
                </a:solidFill>
                <a:latin typeface="+mj-lt"/>
              </a:rPr>
              <a:t>Mujić </a:t>
            </a:r>
            <a:endParaRPr lang="bs-Latn-BA" altLang="en-US" smtClean="0">
              <a:solidFill>
                <a:srgbClr val="002060"/>
              </a:solidFill>
              <a:latin typeface="+mj-lt"/>
            </a:endParaRPr>
          </a:p>
          <a:p>
            <a:pPr algn="ctr" eaLnBrk="1" hangingPunct="1">
              <a:lnSpc>
                <a:spcPct val="100000"/>
              </a:lnSpc>
              <a:defRPr/>
            </a:pPr>
            <a:r>
              <a:rPr lang="en-US" altLang="en-US" sz="1600" i="1" smtClean="0">
                <a:solidFill>
                  <a:srgbClr val="002060"/>
                </a:solidFill>
                <a:latin typeface="+mj-lt"/>
              </a:rPr>
              <a:t>Ph.D</a:t>
            </a:r>
            <a:r>
              <a:rPr lang="en-US" altLang="en-US" sz="1600" i="1">
                <a:solidFill>
                  <a:srgbClr val="002060"/>
                </a:solidFill>
                <a:latin typeface="+mj-lt"/>
              </a:rPr>
              <a:t>., Assistant professor</a:t>
            </a:r>
          </a:p>
          <a:p>
            <a:pPr algn="ctr" eaLnBrk="1" hangingPunct="1">
              <a:lnSpc>
                <a:spcPct val="100000"/>
              </a:lnSpc>
              <a:defRPr/>
            </a:pPr>
            <a:endParaRPr lang="bs-Latn-BA" altLang="en-US" smtClean="0">
              <a:solidFill>
                <a:srgbClr val="002060"/>
              </a:solidFill>
              <a:latin typeface="+mj-lt"/>
            </a:endParaRPr>
          </a:p>
          <a:p>
            <a:pPr algn="ctr" eaLnBrk="1" hangingPunct="1">
              <a:lnSpc>
                <a:spcPct val="100000"/>
              </a:lnSpc>
              <a:defRPr/>
            </a:pPr>
            <a:r>
              <a:rPr lang="en-US" altLang="en-US" smtClean="0">
                <a:solidFill>
                  <a:srgbClr val="002060"/>
                </a:solidFill>
                <a:latin typeface="+mj-lt"/>
              </a:rPr>
              <a:t>Alma Bosnić</a:t>
            </a:r>
            <a:r>
              <a:rPr lang="bs-Latn-BA" altLang="en-US" smtClean="0">
                <a:solidFill>
                  <a:srgbClr val="002060"/>
                </a:solidFill>
                <a:latin typeface="+mj-lt"/>
              </a:rPr>
              <a:t> </a:t>
            </a:r>
          </a:p>
          <a:p>
            <a:pPr algn="ctr" eaLnBrk="1" hangingPunct="1">
              <a:lnSpc>
                <a:spcPct val="100000"/>
              </a:lnSpc>
              <a:defRPr/>
            </a:pPr>
            <a:r>
              <a:rPr lang="en-US" altLang="en-US" sz="1600" i="1" smtClean="0">
                <a:solidFill>
                  <a:srgbClr val="002060"/>
                </a:solidFill>
                <a:latin typeface="+mj-lt"/>
              </a:rPr>
              <a:t>Expert </a:t>
            </a:r>
            <a:r>
              <a:rPr lang="en-US" altLang="en-US" sz="1600" i="1">
                <a:solidFill>
                  <a:srgbClr val="002060"/>
                </a:solidFill>
                <a:latin typeface="+mj-lt"/>
              </a:rPr>
              <a:t>Adviser for International Relations</a:t>
            </a:r>
            <a:endParaRPr lang="en-US" altLang="en-US" sz="1600" i="1" dirty="0">
              <a:solidFill>
                <a:srgbClr val="002060"/>
              </a:solidFill>
              <a:latin typeface="+mj-lt"/>
            </a:endParaRPr>
          </a:p>
        </p:txBody>
      </p:sp>
      <p:sp>
        <p:nvSpPr>
          <p:cNvPr id="5" name="Rectangle 4"/>
          <p:cNvSpPr/>
          <p:nvPr/>
        </p:nvSpPr>
        <p:spPr>
          <a:xfrm>
            <a:off x="4164371" y="3407771"/>
            <a:ext cx="4053033" cy="954107"/>
          </a:xfrm>
          <a:prstGeom prst="rect">
            <a:avLst/>
          </a:prstGeom>
        </p:spPr>
        <p:txBody>
          <a:bodyPr wrap="none">
            <a:spAutoFit/>
          </a:bodyPr>
          <a:lstStyle/>
          <a:p>
            <a:pPr algn="ctr"/>
            <a:r>
              <a:rPr lang="bs-Latn-BA" sz="2800" smtClean="0">
                <a:solidFill>
                  <a:srgbClr val="002060"/>
                </a:solidFill>
              </a:rPr>
              <a:t>Lead Organisation:</a:t>
            </a:r>
          </a:p>
          <a:p>
            <a:pPr algn="ctr"/>
            <a:r>
              <a:rPr lang="bs-Latn-BA" sz="2800" b="1" smtClean="0">
                <a:solidFill>
                  <a:srgbClr val="002060"/>
                </a:solidFill>
              </a:rPr>
              <a:t>University </a:t>
            </a:r>
            <a:r>
              <a:rPr lang="bs-Latn-BA" sz="2800" b="1">
                <a:solidFill>
                  <a:srgbClr val="002060"/>
                </a:solidFill>
              </a:rPr>
              <a:t>of Bihac (UNBI)</a:t>
            </a:r>
          </a:p>
        </p:txBody>
      </p:sp>
      <p:sp>
        <p:nvSpPr>
          <p:cNvPr id="7" name="Rectangle 6"/>
          <p:cNvSpPr/>
          <p:nvPr/>
        </p:nvSpPr>
        <p:spPr>
          <a:xfrm>
            <a:off x="241536" y="6400412"/>
            <a:ext cx="2493038" cy="276999"/>
          </a:xfrm>
          <a:prstGeom prst="rect">
            <a:avLst/>
          </a:prstGeom>
        </p:spPr>
        <p:txBody>
          <a:bodyPr wrap="square">
            <a:spAutoFit/>
          </a:bodyPr>
          <a:lstStyle/>
          <a:p>
            <a:r>
              <a:rPr lang="en-US" sz="1200" i="1">
                <a:solidFill>
                  <a:schemeClr val="accent5">
                    <a:lumMod val="50000"/>
                  </a:schemeClr>
                </a:solidFill>
              </a:rPr>
              <a:t>Current status of WP5 and WP7</a:t>
            </a:r>
            <a:endParaRPr lang="bs-Latn-BA" sz="1200" i="1">
              <a:solidFill>
                <a:schemeClr val="accent5">
                  <a:lumMod val="50000"/>
                </a:schemeClr>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793451"/>
            <a:ext cx="10515600" cy="678671"/>
          </a:xfrm>
        </p:spPr>
        <p:txBody>
          <a:bodyPr/>
          <a:lstStyle/>
          <a:p>
            <a:pPr algn="ctr"/>
            <a:r>
              <a:rPr lang="en-US" sz="3200" b="1" smtClean="0">
                <a:solidFill>
                  <a:srgbClr val="002060"/>
                </a:solidFill>
              </a:rPr>
              <a:t>WP5</a:t>
            </a:r>
            <a:r>
              <a:rPr lang="bs-Latn-BA" sz="3200" b="1" smtClean="0">
                <a:solidFill>
                  <a:srgbClr val="002060"/>
                </a:solidFill>
              </a:rPr>
              <a:t> -</a:t>
            </a:r>
            <a:r>
              <a:rPr lang="en-US" sz="3200" b="1" smtClean="0">
                <a:solidFill>
                  <a:srgbClr val="002060"/>
                </a:solidFill>
              </a:rPr>
              <a:t> </a:t>
            </a:r>
            <a:r>
              <a:rPr lang="en-US" sz="3200" b="1">
                <a:solidFill>
                  <a:srgbClr val="002060"/>
                </a:solidFill>
              </a:rPr>
              <a:t>Development of infrastructures </a:t>
            </a:r>
            <a:endParaRPr lang="bs-Latn-BA" sz="3200" b="1">
              <a:solidFill>
                <a:srgbClr val="002060"/>
              </a:solidFill>
            </a:endParaRPr>
          </a:p>
        </p:txBody>
      </p:sp>
      <p:sp>
        <p:nvSpPr>
          <p:cNvPr id="3" name="Content Placeholder 2"/>
          <p:cNvSpPr>
            <a:spLocks noGrp="1"/>
          </p:cNvSpPr>
          <p:nvPr>
            <p:ph idx="1"/>
          </p:nvPr>
        </p:nvSpPr>
        <p:spPr>
          <a:xfrm>
            <a:off x="838200" y="1626470"/>
            <a:ext cx="10515600" cy="4351338"/>
          </a:xfrm>
        </p:spPr>
        <p:txBody>
          <a:bodyPr/>
          <a:lstStyle/>
          <a:p>
            <a:pPr marL="0" indent="0">
              <a:spcBef>
                <a:spcPts val="0"/>
              </a:spcBef>
              <a:buNone/>
            </a:pPr>
            <a:r>
              <a:rPr lang="bs-Latn-BA" b="1" i="1" dirty="0" smtClean="0">
                <a:solidFill>
                  <a:srgbClr val="002060"/>
                </a:solidFill>
              </a:rPr>
              <a:t>5.1 </a:t>
            </a:r>
            <a:r>
              <a:rPr lang="en-US" b="1" i="1" dirty="0" smtClean="0">
                <a:solidFill>
                  <a:srgbClr val="002060"/>
                </a:solidFill>
              </a:rPr>
              <a:t>Development </a:t>
            </a:r>
            <a:r>
              <a:rPr lang="en-US" b="1" i="1" dirty="0">
                <a:solidFill>
                  <a:srgbClr val="002060"/>
                </a:solidFill>
              </a:rPr>
              <a:t>of teaching/learning </a:t>
            </a:r>
            <a:r>
              <a:rPr lang="en-US" b="1" i="1" dirty="0" smtClean="0">
                <a:solidFill>
                  <a:srgbClr val="002060"/>
                </a:solidFill>
              </a:rPr>
              <a:t>environment</a:t>
            </a:r>
            <a:r>
              <a:rPr lang="bs-Latn-BA" b="1" i="1" dirty="0">
                <a:solidFill>
                  <a:srgbClr val="002060"/>
                </a:solidFill>
              </a:rPr>
              <a:t> </a:t>
            </a:r>
            <a:r>
              <a:rPr lang="bs-Latn-BA" sz="2400" dirty="0" smtClean="0">
                <a:solidFill>
                  <a:srgbClr val="002060"/>
                </a:solidFill>
              </a:rPr>
              <a:t>(</a:t>
            </a:r>
            <a:r>
              <a:rPr lang="bs-Latn-BA" sz="2400" dirty="0">
                <a:solidFill>
                  <a:srgbClr val="002060"/>
                </a:solidFill>
              </a:rPr>
              <a:t>partner </a:t>
            </a:r>
            <a:r>
              <a:rPr lang="bs-Latn-BA" sz="2400" dirty="0" smtClean="0">
                <a:solidFill>
                  <a:srgbClr val="002060"/>
                </a:solidFill>
              </a:rPr>
              <a:t>countries)</a:t>
            </a:r>
            <a:endParaRPr lang="bs-Latn-BA" sz="2400" dirty="0">
              <a:solidFill>
                <a:srgbClr val="002060"/>
              </a:solidFill>
            </a:endParaRPr>
          </a:p>
          <a:p>
            <a:pPr marL="0" indent="0">
              <a:buNone/>
            </a:pPr>
            <a:endParaRPr lang="bs-Latn-BA" sz="2000" dirty="0" smtClean="0">
              <a:solidFill>
                <a:srgbClr val="002060"/>
              </a:solidFill>
            </a:endParaRPr>
          </a:p>
          <a:p>
            <a:pPr marL="0" indent="0">
              <a:buNone/>
            </a:pPr>
            <a:r>
              <a:rPr lang="bs-Latn-BA" b="1" dirty="0">
                <a:solidFill>
                  <a:srgbClr val="002060"/>
                </a:solidFill>
              </a:rPr>
              <a:t>Deliverable </a:t>
            </a:r>
            <a:r>
              <a:rPr lang="bs-Latn-BA" b="1" dirty="0" smtClean="0">
                <a:solidFill>
                  <a:srgbClr val="002060"/>
                </a:solidFill>
              </a:rPr>
              <a:t>5.1 </a:t>
            </a:r>
            <a:r>
              <a:rPr lang="bs-Latn-BA" u="sng" dirty="0" smtClean="0">
                <a:solidFill>
                  <a:srgbClr val="002060"/>
                </a:solidFill>
              </a:rPr>
              <a:t>pre-final </a:t>
            </a:r>
            <a:r>
              <a:rPr lang="bs-Latn-BA" u="sng" dirty="0">
                <a:solidFill>
                  <a:srgbClr val="002060"/>
                </a:solidFill>
              </a:rPr>
              <a:t>version </a:t>
            </a:r>
            <a:r>
              <a:rPr lang="bs-Latn-BA" dirty="0">
                <a:solidFill>
                  <a:srgbClr val="002060"/>
                </a:solidFill>
              </a:rPr>
              <a:t>(almost finished </a:t>
            </a:r>
            <a:r>
              <a:rPr lang="bs-Latn-BA" dirty="0" smtClean="0">
                <a:solidFill>
                  <a:srgbClr val="002060"/>
                </a:solidFill>
              </a:rPr>
              <a:t>report)</a:t>
            </a:r>
            <a:endParaRPr lang="bs-Latn-BA" dirty="0">
              <a:solidFill>
                <a:srgbClr val="002060"/>
              </a:solidFill>
            </a:endParaRPr>
          </a:p>
          <a:p>
            <a:pPr marL="0" indent="0">
              <a:buNone/>
            </a:pPr>
            <a:endParaRPr lang="bs-Latn-BA" sz="2000" dirty="0" smtClean="0">
              <a:solidFill>
                <a:srgbClr val="002060"/>
              </a:solidFill>
            </a:endParaRPr>
          </a:p>
          <a:p>
            <a:pPr marL="0" indent="0">
              <a:buNone/>
            </a:pPr>
            <a:r>
              <a:rPr lang="bs-Latn-BA" sz="2000" dirty="0">
                <a:solidFill>
                  <a:srgbClr val="002060"/>
                </a:solidFill>
              </a:rPr>
              <a:t> </a:t>
            </a:r>
            <a:r>
              <a:rPr lang="bs-Latn-BA" sz="2000" dirty="0" smtClean="0">
                <a:solidFill>
                  <a:srgbClr val="002060"/>
                </a:solidFill>
              </a:rPr>
              <a:t>   </a:t>
            </a:r>
            <a:r>
              <a:rPr lang="en-US" sz="2000" i="1" u="sng" dirty="0" smtClean="0">
                <a:solidFill>
                  <a:srgbClr val="002060"/>
                </a:solidFill>
              </a:rPr>
              <a:t>obligation to submit data/information for D5.1 </a:t>
            </a:r>
            <a:endParaRPr lang="bs-Latn-BA" sz="2400" b="1" i="1" u="sng" dirty="0">
              <a:solidFill>
                <a:srgbClr val="002060"/>
              </a:solidFill>
            </a:endParaRPr>
          </a:p>
          <a:p>
            <a:pPr>
              <a:buFont typeface="Wingdings" panose="05000000000000000000" pitchFamily="2" charset="2"/>
              <a:buChar char="ü"/>
            </a:pPr>
            <a:r>
              <a:rPr lang="en-US" sz="2400" b="1" dirty="0" smtClean="0">
                <a:solidFill>
                  <a:srgbClr val="002060"/>
                </a:solidFill>
              </a:rPr>
              <a:t>UC</a:t>
            </a:r>
            <a:r>
              <a:rPr lang="en-US" sz="2400" dirty="0" smtClean="0">
                <a:solidFill>
                  <a:srgbClr val="FF0000"/>
                </a:solidFill>
              </a:rPr>
              <a:t> </a:t>
            </a:r>
            <a:r>
              <a:rPr lang="bs-Latn-BA" sz="2400" dirty="0" smtClean="0">
                <a:solidFill>
                  <a:srgbClr val="002060"/>
                </a:solidFill>
              </a:rPr>
              <a:t>needs to</a:t>
            </a:r>
            <a:r>
              <a:rPr lang="en-US" sz="2400" dirty="0" smtClean="0">
                <a:solidFill>
                  <a:srgbClr val="002060"/>
                </a:solidFill>
              </a:rPr>
              <a:t> </a:t>
            </a:r>
            <a:r>
              <a:rPr lang="en-US" sz="2400" dirty="0">
                <a:solidFill>
                  <a:srgbClr val="002060"/>
                </a:solidFill>
              </a:rPr>
              <a:t>provide us with the </a:t>
            </a:r>
            <a:r>
              <a:rPr lang="en-US" sz="2400" b="1" dirty="0">
                <a:solidFill>
                  <a:srgbClr val="002060"/>
                </a:solidFill>
              </a:rPr>
              <a:t>latest data on the tender procedure </a:t>
            </a:r>
            <a:r>
              <a:rPr lang="en-US" sz="2400" dirty="0">
                <a:solidFill>
                  <a:srgbClr val="002060"/>
                </a:solidFill>
              </a:rPr>
              <a:t>and procurement of remaining equipment, as well as with the </a:t>
            </a:r>
            <a:r>
              <a:rPr lang="en-US" sz="2400" b="1" dirty="0">
                <a:solidFill>
                  <a:srgbClr val="002060"/>
                </a:solidFill>
              </a:rPr>
              <a:t>pictures of all equipment pieces with EU sticker </a:t>
            </a:r>
            <a:r>
              <a:rPr lang="en-US" sz="2400" dirty="0">
                <a:solidFill>
                  <a:srgbClr val="002060"/>
                </a:solidFill>
              </a:rPr>
              <a:t>(</a:t>
            </a:r>
            <a:r>
              <a:rPr lang="en-US" sz="2000" dirty="0">
                <a:solidFill>
                  <a:srgbClr val="002060"/>
                </a:solidFill>
              </a:rPr>
              <a:t>photo with a clearly visible sticker </a:t>
            </a:r>
            <a:r>
              <a:rPr lang="bs-Latn-BA" sz="1800" dirty="0" smtClean="0">
                <a:solidFill>
                  <a:srgbClr val="002060"/>
                </a:solidFill>
              </a:rPr>
              <a:t>„</a:t>
            </a:r>
            <a:r>
              <a:rPr lang="en-US" sz="1800" dirty="0" smtClean="0">
                <a:solidFill>
                  <a:srgbClr val="002060"/>
                </a:solidFill>
              </a:rPr>
              <a:t>Co </a:t>
            </a:r>
            <a:r>
              <a:rPr lang="en-US" sz="1800" dirty="0">
                <a:solidFill>
                  <a:srgbClr val="002060"/>
                </a:solidFill>
              </a:rPr>
              <a:t>-funded by the </a:t>
            </a:r>
            <a:r>
              <a:rPr lang="en-US" sz="1800" dirty="0" smtClean="0">
                <a:solidFill>
                  <a:srgbClr val="002060"/>
                </a:solidFill>
              </a:rPr>
              <a:t>Erasmus+ </a:t>
            </a:r>
            <a:r>
              <a:rPr lang="en-US" sz="1800" dirty="0">
                <a:solidFill>
                  <a:srgbClr val="002060"/>
                </a:solidFill>
              </a:rPr>
              <a:t>program of the European </a:t>
            </a:r>
            <a:r>
              <a:rPr lang="en-US" sz="1800" dirty="0" smtClean="0">
                <a:solidFill>
                  <a:srgbClr val="002060"/>
                </a:solidFill>
              </a:rPr>
              <a:t>Union</a:t>
            </a:r>
            <a:r>
              <a:rPr lang="bs-Latn-BA" sz="2000" dirty="0" smtClean="0">
                <a:solidFill>
                  <a:srgbClr val="002060"/>
                </a:solidFill>
              </a:rPr>
              <a:t>“</a:t>
            </a:r>
            <a:r>
              <a:rPr lang="en-US" sz="2400" dirty="0" smtClean="0">
                <a:solidFill>
                  <a:srgbClr val="002060"/>
                </a:solidFill>
              </a:rPr>
              <a:t>). </a:t>
            </a:r>
            <a:endParaRPr lang="bs-Latn-BA" sz="2400" dirty="0" smtClean="0">
              <a:solidFill>
                <a:srgbClr val="002060"/>
              </a:solidFill>
            </a:endParaRPr>
          </a:p>
          <a:p>
            <a:pPr>
              <a:buFont typeface="Wingdings" panose="05000000000000000000" pitchFamily="2" charset="2"/>
              <a:buChar char="ü"/>
            </a:pPr>
            <a:r>
              <a:rPr lang="en-US" sz="2400" b="1" dirty="0" smtClean="0">
                <a:solidFill>
                  <a:srgbClr val="002060"/>
                </a:solidFill>
              </a:rPr>
              <a:t>UNSA</a:t>
            </a:r>
            <a:r>
              <a:rPr lang="en-US" sz="2400" dirty="0" smtClean="0">
                <a:solidFill>
                  <a:srgbClr val="002060"/>
                </a:solidFill>
              </a:rPr>
              <a:t> </a:t>
            </a:r>
            <a:r>
              <a:rPr lang="bs-Latn-BA" sz="2400" dirty="0" smtClean="0">
                <a:solidFill>
                  <a:srgbClr val="002060"/>
                </a:solidFill>
              </a:rPr>
              <a:t>needs </a:t>
            </a:r>
            <a:r>
              <a:rPr lang="en-US" sz="2400" dirty="0" smtClean="0">
                <a:solidFill>
                  <a:srgbClr val="002060"/>
                </a:solidFill>
              </a:rPr>
              <a:t>to </a:t>
            </a:r>
            <a:r>
              <a:rPr lang="en-US" sz="2400" dirty="0">
                <a:solidFill>
                  <a:srgbClr val="002060"/>
                </a:solidFill>
              </a:rPr>
              <a:t>provide us with </a:t>
            </a:r>
            <a:r>
              <a:rPr lang="en-US" sz="2400" b="1" dirty="0">
                <a:solidFill>
                  <a:srgbClr val="002060"/>
                </a:solidFill>
              </a:rPr>
              <a:t>pictures of all equipment pieces with the EU stickers</a:t>
            </a:r>
            <a:r>
              <a:rPr lang="en-US" sz="2400" dirty="0">
                <a:solidFill>
                  <a:srgbClr val="002060"/>
                </a:solidFill>
              </a:rPr>
              <a:t>, as well as with the </a:t>
            </a:r>
            <a:r>
              <a:rPr lang="en-US" sz="2400" b="1" dirty="0">
                <a:solidFill>
                  <a:srgbClr val="002060"/>
                </a:solidFill>
              </a:rPr>
              <a:t>inventory numbers. </a:t>
            </a:r>
            <a:endParaRPr lang="bs-Latn-BA" sz="2400" b="1" dirty="0" smtClean="0">
              <a:solidFill>
                <a:srgbClr val="002060"/>
              </a:solidFill>
            </a:endParaRPr>
          </a:p>
          <a:p>
            <a:pPr marL="0" indent="0">
              <a:buNone/>
            </a:pPr>
            <a:endParaRPr lang="en-US" sz="2000" dirty="0">
              <a:solidFill>
                <a:srgbClr val="002060"/>
              </a:solidFill>
            </a:endParaRPr>
          </a:p>
          <a:p>
            <a:pPr marL="0" indent="0">
              <a:buNone/>
            </a:pPr>
            <a:r>
              <a:rPr lang="en-US" sz="2000" dirty="0">
                <a:solidFill>
                  <a:srgbClr val="002060"/>
                </a:solidFill>
              </a:rPr>
              <a:t> </a:t>
            </a:r>
          </a:p>
        </p:txBody>
      </p:sp>
      <p:sp>
        <p:nvSpPr>
          <p:cNvPr id="5" name="Slide Number Placeholder 4"/>
          <p:cNvSpPr>
            <a:spLocks noGrp="1"/>
          </p:cNvSpPr>
          <p:nvPr>
            <p:ph type="sldNum" sz="quarter" idx="12"/>
          </p:nvPr>
        </p:nvSpPr>
        <p:spPr/>
        <p:txBody>
          <a:bodyPr/>
          <a:lstStyle/>
          <a:p>
            <a:fld id="{EC9ECDAA-EAA7-4DF3-B775-8E382EA6ACFF}" type="slidenum">
              <a:rPr lang="en-US" altLang="en-US" smtClean="0"/>
              <a:pPr/>
              <a:t>3</a:t>
            </a:fld>
            <a:endParaRPr lang="en-US" altLang="en-US"/>
          </a:p>
        </p:txBody>
      </p:sp>
      <p:pic>
        <p:nvPicPr>
          <p:cNvPr id="7" name="Picture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1536" y="150346"/>
            <a:ext cx="2061718" cy="4887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5"/>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855546" y="150346"/>
            <a:ext cx="916419" cy="4887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Rectangle 8"/>
          <p:cNvSpPr/>
          <p:nvPr/>
        </p:nvSpPr>
        <p:spPr>
          <a:xfrm>
            <a:off x="241536" y="6400412"/>
            <a:ext cx="2493038" cy="276999"/>
          </a:xfrm>
          <a:prstGeom prst="rect">
            <a:avLst/>
          </a:prstGeom>
        </p:spPr>
        <p:txBody>
          <a:bodyPr wrap="square">
            <a:spAutoFit/>
          </a:bodyPr>
          <a:lstStyle/>
          <a:p>
            <a:r>
              <a:rPr lang="en-US" sz="1200" i="1">
                <a:solidFill>
                  <a:schemeClr val="accent5">
                    <a:lumMod val="50000"/>
                  </a:schemeClr>
                </a:solidFill>
              </a:rPr>
              <a:t>Current status of WP5 and WP7</a:t>
            </a:r>
            <a:endParaRPr lang="bs-Latn-BA" sz="1200" i="1">
              <a:solidFill>
                <a:schemeClr val="accent5">
                  <a:lumMod val="50000"/>
                </a:schemeClr>
              </a:solidFill>
            </a:endParaRPr>
          </a:p>
        </p:txBody>
      </p:sp>
    </p:spTree>
    <p:extLst>
      <p:ext uri="{BB962C8B-B14F-4D97-AF65-F5344CB8AC3E}">
        <p14:creationId xmlns:p14="http://schemas.microsoft.com/office/powerpoint/2010/main" val="225920356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5"/>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860656" y="150346"/>
            <a:ext cx="911309" cy="4860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3" name="Picture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1535" y="150346"/>
            <a:ext cx="2042999" cy="4843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Content Placeholder 4"/>
          <p:cNvSpPr>
            <a:spLocks noGrp="1"/>
          </p:cNvSpPr>
          <p:nvPr>
            <p:ph idx="1"/>
          </p:nvPr>
        </p:nvSpPr>
        <p:spPr>
          <a:xfrm>
            <a:off x="838200" y="1471366"/>
            <a:ext cx="10515600" cy="4351338"/>
          </a:xfrm>
        </p:spPr>
        <p:txBody>
          <a:bodyPr/>
          <a:lstStyle/>
          <a:p>
            <a:pPr marL="0" lvl="0" indent="0">
              <a:spcBef>
                <a:spcPts val="0"/>
              </a:spcBef>
              <a:buNone/>
            </a:pPr>
            <a:r>
              <a:rPr lang="bs-Latn-BA" b="1" i="1" dirty="0">
                <a:solidFill>
                  <a:srgbClr val="002060"/>
                </a:solidFill>
              </a:rPr>
              <a:t>5.2 </a:t>
            </a:r>
            <a:r>
              <a:rPr lang="en-US" b="1" i="1" dirty="0">
                <a:solidFill>
                  <a:srgbClr val="002060"/>
                </a:solidFill>
              </a:rPr>
              <a:t>Development of research </a:t>
            </a:r>
            <a:r>
              <a:rPr lang="en-US" b="1" i="1" dirty="0" smtClean="0">
                <a:solidFill>
                  <a:srgbClr val="002060"/>
                </a:solidFill>
              </a:rPr>
              <a:t>labs</a:t>
            </a:r>
            <a:r>
              <a:rPr lang="bs-Latn-BA" b="1" i="1" dirty="0" smtClean="0">
                <a:solidFill>
                  <a:srgbClr val="002060"/>
                </a:solidFill>
              </a:rPr>
              <a:t> </a:t>
            </a:r>
            <a:r>
              <a:rPr lang="bs-Latn-BA" sz="2400" dirty="0">
                <a:solidFill>
                  <a:srgbClr val="002060"/>
                </a:solidFill>
              </a:rPr>
              <a:t>(partner countries)</a:t>
            </a:r>
          </a:p>
          <a:p>
            <a:pPr marL="0" indent="0">
              <a:buNone/>
            </a:pPr>
            <a:endParaRPr lang="bs-Latn-BA" dirty="0" smtClean="0"/>
          </a:p>
          <a:p>
            <a:pPr marL="0" indent="0">
              <a:buNone/>
            </a:pPr>
            <a:r>
              <a:rPr lang="en-US" b="1" dirty="0" smtClean="0">
                <a:solidFill>
                  <a:srgbClr val="002060"/>
                </a:solidFill>
              </a:rPr>
              <a:t>Deliverable 5.</a:t>
            </a:r>
            <a:r>
              <a:rPr lang="bs-Latn-BA" b="1" dirty="0" smtClean="0">
                <a:solidFill>
                  <a:srgbClr val="002060"/>
                </a:solidFill>
              </a:rPr>
              <a:t>2</a:t>
            </a:r>
            <a:r>
              <a:rPr lang="en-US" b="1" dirty="0" smtClean="0">
                <a:solidFill>
                  <a:srgbClr val="002060"/>
                </a:solidFill>
              </a:rPr>
              <a:t> </a:t>
            </a:r>
            <a:r>
              <a:rPr lang="en-US" u="sng" dirty="0">
                <a:solidFill>
                  <a:srgbClr val="002060"/>
                </a:solidFill>
              </a:rPr>
              <a:t>pre-final version</a:t>
            </a:r>
            <a:r>
              <a:rPr lang="en-US" dirty="0">
                <a:solidFill>
                  <a:srgbClr val="002060"/>
                </a:solidFill>
              </a:rPr>
              <a:t> (almost finished </a:t>
            </a:r>
            <a:r>
              <a:rPr lang="en-US" dirty="0" smtClean="0">
                <a:solidFill>
                  <a:srgbClr val="002060"/>
                </a:solidFill>
              </a:rPr>
              <a:t>report)</a:t>
            </a:r>
            <a:endParaRPr lang="en-US" dirty="0">
              <a:solidFill>
                <a:srgbClr val="002060"/>
              </a:solidFill>
            </a:endParaRPr>
          </a:p>
          <a:p>
            <a:pPr marL="0" indent="0">
              <a:buNone/>
            </a:pPr>
            <a:endParaRPr lang="bs-Latn-BA" sz="2400" dirty="0" smtClean="0">
              <a:solidFill>
                <a:schemeClr val="accent5">
                  <a:lumMod val="50000"/>
                </a:schemeClr>
              </a:solidFill>
            </a:endParaRPr>
          </a:p>
          <a:p>
            <a:pPr marL="0" indent="0">
              <a:buNone/>
            </a:pPr>
            <a:r>
              <a:rPr lang="bs-Latn-BA" sz="2400" dirty="0" smtClean="0">
                <a:solidFill>
                  <a:schemeClr val="accent5">
                    <a:lumMod val="50000"/>
                  </a:schemeClr>
                </a:solidFill>
              </a:rPr>
              <a:t>   </a:t>
            </a:r>
            <a:r>
              <a:rPr lang="en-US" sz="2400" u="sng" dirty="0" smtClean="0">
                <a:solidFill>
                  <a:schemeClr val="accent5">
                    <a:lumMod val="50000"/>
                  </a:schemeClr>
                </a:solidFill>
              </a:rPr>
              <a:t>obligation </a:t>
            </a:r>
            <a:r>
              <a:rPr lang="en-US" sz="2400" u="sng" dirty="0">
                <a:solidFill>
                  <a:schemeClr val="accent5">
                    <a:lumMod val="50000"/>
                  </a:schemeClr>
                </a:solidFill>
              </a:rPr>
              <a:t>to submit data/information for </a:t>
            </a:r>
            <a:r>
              <a:rPr lang="en-US" sz="2400" u="sng" dirty="0" smtClean="0">
                <a:solidFill>
                  <a:schemeClr val="accent5">
                    <a:lumMod val="50000"/>
                  </a:schemeClr>
                </a:solidFill>
              </a:rPr>
              <a:t>D5.</a:t>
            </a:r>
            <a:r>
              <a:rPr lang="bs-Latn-BA" sz="2400" u="sng" dirty="0" smtClean="0">
                <a:solidFill>
                  <a:schemeClr val="accent5">
                    <a:lumMod val="50000"/>
                  </a:schemeClr>
                </a:solidFill>
              </a:rPr>
              <a:t>2</a:t>
            </a:r>
            <a:endParaRPr lang="bs-Latn-BA" u="sng" dirty="0" smtClean="0"/>
          </a:p>
          <a:p>
            <a:r>
              <a:rPr lang="bs-Latn-BA" b="1" dirty="0" smtClean="0">
                <a:solidFill>
                  <a:srgbClr val="002060"/>
                </a:solidFill>
              </a:rPr>
              <a:t>UC</a:t>
            </a:r>
            <a:r>
              <a:rPr lang="bs-Latn-BA" dirty="0" smtClean="0"/>
              <a:t> </a:t>
            </a:r>
            <a:r>
              <a:rPr lang="bs-Latn-BA" dirty="0" smtClean="0">
                <a:solidFill>
                  <a:schemeClr val="accent5">
                    <a:lumMod val="50000"/>
                  </a:schemeClr>
                </a:solidFill>
              </a:rPr>
              <a:t>needs to upload </a:t>
            </a:r>
            <a:r>
              <a:rPr lang="en-US" b="1" dirty="0">
                <a:solidFill>
                  <a:schemeClr val="accent5">
                    <a:lumMod val="50000"/>
                  </a:schemeClr>
                </a:solidFill>
              </a:rPr>
              <a:t>description of the development </a:t>
            </a:r>
            <a:r>
              <a:rPr lang="en-US" dirty="0">
                <a:solidFill>
                  <a:schemeClr val="accent5">
                    <a:lumMod val="50000"/>
                  </a:schemeClr>
                </a:solidFill>
              </a:rPr>
              <a:t>of two types of </a:t>
            </a:r>
            <a:r>
              <a:rPr lang="en-US" dirty="0" smtClean="0">
                <a:solidFill>
                  <a:schemeClr val="accent5">
                    <a:lumMod val="50000"/>
                  </a:schemeClr>
                </a:solidFill>
              </a:rPr>
              <a:t>laboratories</a:t>
            </a:r>
            <a:r>
              <a:rPr lang="bs-Latn-BA" dirty="0" smtClean="0">
                <a:solidFill>
                  <a:schemeClr val="accent5">
                    <a:lumMod val="50000"/>
                  </a:schemeClr>
                </a:solidFill>
              </a:rPr>
              <a:t>.</a:t>
            </a:r>
            <a:r>
              <a:rPr lang="en-US" dirty="0" smtClean="0">
                <a:solidFill>
                  <a:schemeClr val="accent5">
                    <a:lumMod val="50000"/>
                  </a:schemeClr>
                </a:solidFill>
              </a:rPr>
              <a:t> </a:t>
            </a:r>
            <a:endParaRPr lang="bs-Latn-BA" dirty="0" smtClean="0">
              <a:solidFill>
                <a:schemeClr val="accent5">
                  <a:lumMod val="50000"/>
                </a:schemeClr>
              </a:solidFill>
            </a:endParaRPr>
          </a:p>
          <a:p>
            <a:r>
              <a:rPr lang="en-US" b="1" dirty="0" smtClean="0">
                <a:solidFill>
                  <a:srgbClr val="002060"/>
                </a:solidFill>
              </a:rPr>
              <a:t>UNSA</a:t>
            </a:r>
            <a:r>
              <a:rPr lang="en-US" dirty="0" smtClean="0"/>
              <a:t> </a:t>
            </a:r>
            <a:r>
              <a:rPr lang="bs-Latn-BA" dirty="0" smtClean="0">
                <a:solidFill>
                  <a:schemeClr val="accent5">
                    <a:lumMod val="50000"/>
                  </a:schemeClr>
                </a:solidFill>
              </a:rPr>
              <a:t>needs </a:t>
            </a:r>
            <a:r>
              <a:rPr lang="en-US" dirty="0" smtClean="0">
                <a:solidFill>
                  <a:schemeClr val="accent5">
                    <a:lumMod val="50000"/>
                  </a:schemeClr>
                </a:solidFill>
              </a:rPr>
              <a:t>to </a:t>
            </a:r>
            <a:r>
              <a:rPr lang="en-US" dirty="0">
                <a:solidFill>
                  <a:schemeClr val="accent5">
                    <a:lumMod val="50000"/>
                  </a:schemeClr>
                </a:solidFill>
              </a:rPr>
              <a:t>provide us with a </a:t>
            </a:r>
            <a:r>
              <a:rPr lang="en-US" b="1" dirty="0">
                <a:solidFill>
                  <a:schemeClr val="accent5">
                    <a:lumMod val="50000"/>
                  </a:schemeClr>
                </a:solidFill>
              </a:rPr>
              <a:t>description of the development </a:t>
            </a:r>
            <a:r>
              <a:rPr lang="en-US" dirty="0">
                <a:solidFill>
                  <a:schemeClr val="accent5">
                    <a:lumMod val="50000"/>
                  </a:schemeClr>
                </a:solidFill>
              </a:rPr>
              <a:t>of two types of </a:t>
            </a:r>
            <a:r>
              <a:rPr lang="en-US" dirty="0" smtClean="0">
                <a:solidFill>
                  <a:schemeClr val="accent5">
                    <a:lumMod val="50000"/>
                  </a:schemeClr>
                </a:solidFill>
              </a:rPr>
              <a:t>laboratories</a:t>
            </a:r>
            <a:r>
              <a:rPr lang="bs-Latn-BA" dirty="0" smtClean="0">
                <a:solidFill>
                  <a:schemeClr val="accent5">
                    <a:lumMod val="50000"/>
                  </a:schemeClr>
                </a:solidFill>
              </a:rPr>
              <a:t>.</a:t>
            </a:r>
            <a:endParaRPr lang="en-US" dirty="0">
              <a:solidFill>
                <a:schemeClr val="accent5">
                  <a:lumMod val="50000"/>
                </a:schemeClr>
              </a:solidFill>
            </a:endParaRPr>
          </a:p>
          <a:p>
            <a:endParaRPr lang="bs-Latn-BA" dirty="0"/>
          </a:p>
          <a:p>
            <a:endParaRPr lang="bs-Latn-BA" dirty="0"/>
          </a:p>
        </p:txBody>
      </p:sp>
      <p:sp>
        <p:nvSpPr>
          <p:cNvPr id="5128" name="Slide Number Placeholder 2"/>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fld id="{E59141DA-026F-42D0-8280-737744DBA6D6}" type="slidenum">
              <a:rPr lang="en-US" altLang="en-US">
                <a:solidFill>
                  <a:srgbClr val="898989"/>
                </a:solidFill>
              </a:rPr>
              <a:pPr/>
              <a:t>4</a:t>
            </a:fld>
            <a:endParaRPr lang="en-US" altLang="en-US" dirty="0">
              <a:solidFill>
                <a:srgbClr val="898989"/>
              </a:solidFill>
            </a:endParaRPr>
          </a:p>
        </p:txBody>
      </p:sp>
      <p:sp>
        <p:nvSpPr>
          <p:cNvPr id="10" name="Title 1"/>
          <p:cNvSpPr>
            <a:spLocks noGrp="1"/>
          </p:cNvSpPr>
          <p:nvPr>
            <p:ph type="title"/>
          </p:nvPr>
        </p:nvSpPr>
        <p:spPr>
          <a:xfrm>
            <a:off x="838200" y="714536"/>
            <a:ext cx="10515600" cy="678671"/>
          </a:xfrm>
        </p:spPr>
        <p:txBody>
          <a:bodyPr/>
          <a:lstStyle/>
          <a:p>
            <a:pPr algn="ctr"/>
            <a:r>
              <a:rPr lang="en-US" sz="3200" b="1">
                <a:solidFill>
                  <a:srgbClr val="002060"/>
                </a:solidFill>
              </a:rPr>
              <a:t>WP </a:t>
            </a:r>
            <a:r>
              <a:rPr lang="en-US" sz="3200" b="1" smtClean="0">
                <a:solidFill>
                  <a:srgbClr val="002060"/>
                </a:solidFill>
              </a:rPr>
              <a:t>5</a:t>
            </a:r>
            <a:r>
              <a:rPr lang="bs-Latn-BA" sz="3200" b="1" smtClean="0">
                <a:solidFill>
                  <a:srgbClr val="002060"/>
                </a:solidFill>
              </a:rPr>
              <a:t> -</a:t>
            </a:r>
            <a:r>
              <a:rPr lang="en-US" sz="3200" b="1" smtClean="0">
                <a:solidFill>
                  <a:srgbClr val="002060"/>
                </a:solidFill>
              </a:rPr>
              <a:t> </a:t>
            </a:r>
            <a:r>
              <a:rPr lang="en-US" sz="3200" b="1">
                <a:solidFill>
                  <a:srgbClr val="002060"/>
                </a:solidFill>
              </a:rPr>
              <a:t>Development of infrastructures </a:t>
            </a:r>
            <a:endParaRPr lang="bs-Latn-BA" sz="3200" b="1">
              <a:solidFill>
                <a:srgbClr val="002060"/>
              </a:solidFill>
            </a:endParaRPr>
          </a:p>
        </p:txBody>
      </p:sp>
      <p:sp>
        <p:nvSpPr>
          <p:cNvPr id="12" name="Rectangle 11"/>
          <p:cNvSpPr/>
          <p:nvPr/>
        </p:nvSpPr>
        <p:spPr>
          <a:xfrm>
            <a:off x="241536" y="6400412"/>
            <a:ext cx="2493038" cy="276999"/>
          </a:xfrm>
          <a:prstGeom prst="rect">
            <a:avLst/>
          </a:prstGeom>
        </p:spPr>
        <p:txBody>
          <a:bodyPr wrap="square">
            <a:spAutoFit/>
          </a:bodyPr>
          <a:lstStyle/>
          <a:p>
            <a:r>
              <a:rPr lang="en-US" sz="1200" i="1">
                <a:solidFill>
                  <a:schemeClr val="accent5">
                    <a:lumMod val="50000"/>
                  </a:schemeClr>
                </a:solidFill>
              </a:rPr>
              <a:t>Current status of WP5 and WP7</a:t>
            </a:r>
            <a:endParaRPr lang="bs-Latn-BA" sz="1200" i="1">
              <a:solidFill>
                <a:schemeClr val="accent5">
                  <a:lumMod val="50000"/>
                </a:schemeClr>
              </a:solidFill>
            </a:endParaRPr>
          </a:p>
        </p:txBody>
      </p:sp>
    </p:spTree>
    <p:extLst>
      <p:ext uri="{BB962C8B-B14F-4D97-AF65-F5344CB8AC3E}">
        <p14:creationId xmlns:p14="http://schemas.microsoft.com/office/powerpoint/2010/main" val="89202536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871762"/>
            <a:ext cx="10678064" cy="1558354"/>
          </a:xfrm>
        </p:spPr>
        <p:txBody>
          <a:bodyPr/>
          <a:lstStyle/>
          <a:p>
            <a:r>
              <a:rPr lang="en-US" sz="2800" b="1">
                <a:solidFill>
                  <a:schemeClr val="accent5">
                    <a:lumMod val="50000"/>
                  </a:schemeClr>
                </a:solidFill>
              </a:rPr>
              <a:t>GUIDE FOR SUBMISSION OF ALL DOCUMENTS RELATED TO THE PURCHASE, DELIVERY, OPERATION AND MAINTENANCE OF EQUIPMENT UNDER THE ERASMUS+ STEPS PROJECT IN THE PARTNERS COUNTRIES HEIs</a:t>
            </a:r>
            <a:endParaRPr lang="bs-Latn-BA" sz="2800" b="1">
              <a:solidFill>
                <a:schemeClr val="accent5">
                  <a:lumMod val="50000"/>
                </a:schemeClr>
              </a:solidFill>
            </a:endParaRPr>
          </a:p>
        </p:txBody>
      </p:sp>
      <p:sp>
        <p:nvSpPr>
          <p:cNvPr id="7" name="Content Placeholder 6"/>
          <p:cNvSpPr>
            <a:spLocks noGrp="1"/>
          </p:cNvSpPr>
          <p:nvPr>
            <p:ph idx="1"/>
          </p:nvPr>
        </p:nvSpPr>
        <p:spPr>
          <a:xfrm>
            <a:off x="838200" y="2662641"/>
            <a:ext cx="10515600" cy="3505245"/>
          </a:xfrm>
        </p:spPr>
        <p:txBody>
          <a:bodyPr/>
          <a:lstStyle/>
          <a:p>
            <a:r>
              <a:rPr lang="en-US" u="sng" smtClean="0">
                <a:solidFill>
                  <a:schemeClr val="accent5">
                    <a:lumMod val="50000"/>
                  </a:schemeClr>
                </a:solidFill>
              </a:rPr>
              <a:t>UNBI </a:t>
            </a:r>
            <a:r>
              <a:rPr lang="en-US" u="sng">
                <a:solidFill>
                  <a:schemeClr val="accent5">
                    <a:lumMod val="50000"/>
                  </a:schemeClr>
                </a:solidFill>
              </a:rPr>
              <a:t>is obliged to collect, coordinate and deliver to  the project coordinator </a:t>
            </a:r>
            <a:r>
              <a:rPr lang="en-US" u="sng" smtClean="0">
                <a:solidFill>
                  <a:schemeClr val="accent5">
                    <a:lumMod val="50000"/>
                  </a:schemeClr>
                </a:solidFill>
              </a:rPr>
              <a:t>AUT, </a:t>
            </a:r>
            <a:r>
              <a:rPr lang="en-US" u="sng">
                <a:solidFill>
                  <a:schemeClr val="accent5">
                    <a:lumMod val="50000"/>
                  </a:schemeClr>
                </a:solidFill>
              </a:rPr>
              <a:t>all the necessary documentation </a:t>
            </a:r>
            <a:r>
              <a:rPr lang="en-US">
                <a:solidFill>
                  <a:schemeClr val="accent5">
                    <a:lumMod val="50000"/>
                  </a:schemeClr>
                </a:solidFill>
              </a:rPr>
              <a:t>related to the tender procedure, procurement/purchase, operation and maintenance of equipment </a:t>
            </a:r>
            <a:endParaRPr lang="bs-Latn-BA" smtClean="0">
              <a:solidFill>
                <a:schemeClr val="accent5">
                  <a:lumMod val="50000"/>
                </a:schemeClr>
              </a:solidFill>
            </a:endParaRPr>
          </a:p>
          <a:p>
            <a:r>
              <a:rPr lang="en-US" smtClean="0">
                <a:solidFill>
                  <a:schemeClr val="accent5">
                    <a:lumMod val="50000"/>
                  </a:schemeClr>
                </a:solidFill>
              </a:rPr>
              <a:t>You </a:t>
            </a:r>
            <a:r>
              <a:rPr lang="en-US" dirty="0" smtClean="0">
                <a:solidFill>
                  <a:schemeClr val="accent5">
                    <a:lumMod val="50000"/>
                  </a:schemeClr>
                </a:solidFill>
              </a:rPr>
              <a:t>should send</a:t>
            </a:r>
            <a:r>
              <a:rPr lang="bs-Latn-BA" dirty="0" smtClean="0">
                <a:solidFill>
                  <a:schemeClr val="accent5">
                    <a:lumMod val="50000"/>
                  </a:schemeClr>
                </a:solidFill>
              </a:rPr>
              <a:t>/provide</a:t>
            </a:r>
            <a:r>
              <a:rPr lang="en-US" dirty="0" smtClean="0">
                <a:solidFill>
                  <a:schemeClr val="accent5">
                    <a:lumMod val="50000"/>
                  </a:schemeClr>
                </a:solidFill>
              </a:rPr>
              <a:t> the same or similar documentation depending on your internal tendering rules</a:t>
            </a:r>
            <a:r>
              <a:rPr lang="bs-Latn-BA" dirty="0" smtClean="0">
                <a:solidFill>
                  <a:schemeClr val="accent5">
                    <a:lumMod val="50000"/>
                  </a:schemeClr>
                </a:solidFill>
              </a:rPr>
              <a:t> and procedures</a:t>
            </a:r>
            <a:r>
              <a:rPr lang="en-US" dirty="0" smtClean="0">
                <a:solidFill>
                  <a:schemeClr val="accent5">
                    <a:lumMod val="50000"/>
                  </a:schemeClr>
                </a:solidFill>
              </a:rPr>
              <a:t>, with translation of the document title. </a:t>
            </a:r>
            <a:endParaRPr lang="bs-Latn-BA" dirty="0" smtClean="0">
              <a:solidFill>
                <a:schemeClr val="accent5">
                  <a:lumMod val="50000"/>
                </a:schemeClr>
              </a:solidFill>
            </a:endParaRPr>
          </a:p>
          <a:p>
            <a:r>
              <a:rPr lang="bs-Latn-BA" u="sng" dirty="0" smtClean="0">
                <a:solidFill>
                  <a:srgbClr val="002060"/>
                </a:solidFill>
              </a:rPr>
              <a:t>UNBI </a:t>
            </a:r>
            <a:r>
              <a:rPr lang="en-US" u="sng" dirty="0" smtClean="0">
                <a:solidFill>
                  <a:srgbClr val="002060"/>
                </a:solidFill>
              </a:rPr>
              <a:t>uploaded</a:t>
            </a:r>
            <a:r>
              <a:rPr lang="bs-Latn-BA" u="sng" dirty="0" smtClean="0">
                <a:solidFill>
                  <a:srgbClr val="002060"/>
                </a:solidFill>
              </a:rPr>
              <a:t> documentation</a:t>
            </a:r>
            <a:r>
              <a:rPr lang="en-US" u="sng" dirty="0">
                <a:solidFill>
                  <a:srgbClr val="002060"/>
                </a:solidFill>
              </a:rPr>
              <a:t> for the </a:t>
            </a:r>
            <a:r>
              <a:rPr lang="en-US" u="sng" dirty="0" smtClean="0">
                <a:solidFill>
                  <a:srgbClr val="002060"/>
                </a:solidFill>
              </a:rPr>
              <a:t>report</a:t>
            </a:r>
            <a:r>
              <a:rPr lang="bs-Latn-BA" u="sng" dirty="0" smtClean="0">
                <a:solidFill>
                  <a:srgbClr val="002060"/>
                </a:solidFill>
              </a:rPr>
              <a:t> on</a:t>
            </a:r>
            <a:r>
              <a:rPr lang="en-US" u="sng" dirty="0" smtClean="0">
                <a:solidFill>
                  <a:srgbClr val="002060"/>
                </a:solidFill>
              </a:rPr>
              <a:t> GD</a:t>
            </a:r>
            <a:r>
              <a:rPr lang="bs-Latn-BA" dirty="0" smtClean="0">
                <a:solidFill>
                  <a:srgbClr val="002060"/>
                </a:solidFill>
              </a:rPr>
              <a:t>.</a:t>
            </a:r>
            <a:endParaRPr lang="bs-Latn-BA" sz="4800" dirty="0" smtClean="0">
              <a:solidFill>
                <a:srgbClr val="002060"/>
              </a:solidFill>
            </a:endParaRPr>
          </a:p>
          <a:p>
            <a:endParaRPr lang="bs-Latn-BA" dirty="0"/>
          </a:p>
        </p:txBody>
      </p:sp>
      <p:sp>
        <p:nvSpPr>
          <p:cNvPr id="5" name="Slide Number Placeholder 4"/>
          <p:cNvSpPr>
            <a:spLocks noGrp="1"/>
          </p:cNvSpPr>
          <p:nvPr>
            <p:ph type="sldNum" sz="quarter" idx="12"/>
          </p:nvPr>
        </p:nvSpPr>
        <p:spPr/>
        <p:txBody>
          <a:bodyPr/>
          <a:lstStyle/>
          <a:p>
            <a:fld id="{EC9ECDAA-EAA7-4DF3-B775-8E382EA6ACFF}" type="slidenum">
              <a:rPr lang="en-US" altLang="en-US" smtClean="0"/>
              <a:pPr/>
              <a:t>5</a:t>
            </a:fld>
            <a:endParaRPr lang="en-US" altLang="en-US"/>
          </a:p>
        </p:txBody>
      </p:sp>
      <p:pic>
        <p:nvPicPr>
          <p:cNvPr id="8" name="Picture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1536" y="150346"/>
            <a:ext cx="2061718" cy="4887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5"/>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855546" y="150346"/>
            <a:ext cx="916419" cy="4887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Rectangle 9"/>
          <p:cNvSpPr/>
          <p:nvPr/>
        </p:nvSpPr>
        <p:spPr>
          <a:xfrm>
            <a:off x="241536" y="6400412"/>
            <a:ext cx="2493038" cy="276999"/>
          </a:xfrm>
          <a:prstGeom prst="rect">
            <a:avLst/>
          </a:prstGeom>
        </p:spPr>
        <p:txBody>
          <a:bodyPr wrap="square">
            <a:spAutoFit/>
          </a:bodyPr>
          <a:lstStyle/>
          <a:p>
            <a:r>
              <a:rPr lang="en-US" sz="1200" i="1">
                <a:solidFill>
                  <a:schemeClr val="accent5">
                    <a:lumMod val="50000"/>
                  </a:schemeClr>
                </a:solidFill>
              </a:rPr>
              <a:t>Current status of WP5 and WP7</a:t>
            </a:r>
            <a:endParaRPr lang="bs-Latn-BA" sz="1200" i="1">
              <a:solidFill>
                <a:schemeClr val="accent5">
                  <a:lumMod val="50000"/>
                </a:schemeClr>
              </a:solidFill>
            </a:endParaRPr>
          </a:p>
        </p:txBody>
      </p:sp>
    </p:spTree>
    <p:extLst>
      <p:ext uri="{BB962C8B-B14F-4D97-AF65-F5344CB8AC3E}">
        <p14:creationId xmlns:p14="http://schemas.microsoft.com/office/powerpoint/2010/main" val="369299936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199" y="1069675"/>
            <a:ext cx="10643558" cy="5187848"/>
          </a:xfrm>
        </p:spPr>
        <p:txBody>
          <a:bodyPr/>
          <a:lstStyle/>
          <a:p>
            <a:pPr marL="0" indent="0">
              <a:buNone/>
            </a:pPr>
            <a:r>
              <a:rPr lang="en-US" b="1" i="1">
                <a:solidFill>
                  <a:srgbClr val="002060"/>
                </a:solidFill>
              </a:rPr>
              <a:t>5.3 Development of </a:t>
            </a:r>
            <a:r>
              <a:rPr lang="en-US" b="1" i="1" smtClean="0">
                <a:solidFill>
                  <a:srgbClr val="002060"/>
                </a:solidFill>
              </a:rPr>
              <a:t>experiments/simulations </a:t>
            </a:r>
            <a:r>
              <a:rPr lang="en-US" b="1" i="1">
                <a:solidFill>
                  <a:srgbClr val="002060"/>
                </a:solidFill>
              </a:rPr>
              <a:t>and training </a:t>
            </a:r>
            <a:r>
              <a:rPr lang="en-US" b="1" i="1" smtClean="0">
                <a:solidFill>
                  <a:srgbClr val="002060"/>
                </a:solidFill>
              </a:rPr>
              <a:t>material</a:t>
            </a:r>
            <a:r>
              <a:rPr lang="bs-Latn-BA" b="1" i="1" smtClean="0">
                <a:solidFill>
                  <a:srgbClr val="002060"/>
                </a:solidFill>
              </a:rPr>
              <a:t>    </a:t>
            </a:r>
            <a:r>
              <a:rPr lang="bs-Latn-BA" sz="2000" smtClean="0">
                <a:solidFill>
                  <a:srgbClr val="002060"/>
                </a:solidFill>
              </a:rPr>
              <a:t>(</a:t>
            </a:r>
            <a:r>
              <a:rPr lang="bs-Latn-BA" sz="2000">
                <a:solidFill>
                  <a:srgbClr val="002060"/>
                </a:solidFill>
              </a:rPr>
              <a:t>program </a:t>
            </a:r>
            <a:r>
              <a:rPr lang="bs-Latn-BA" sz="2000" smtClean="0">
                <a:solidFill>
                  <a:srgbClr val="002060"/>
                </a:solidFill>
              </a:rPr>
              <a:t>countries and </a:t>
            </a:r>
            <a:r>
              <a:rPr lang="bs-Latn-BA" sz="2000">
                <a:solidFill>
                  <a:srgbClr val="002060"/>
                </a:solidFill>
              </a:rPr>
              <a:t>partner countries)</a:t>
            </a:r>
          </a:p>
          <a:p>
            <a:pPr marL="0" indent="0">
              <a:buNone/>
            </a:pPr>
            <a:endParaRPr lang="bs-Latn-BA" sz="200" i="1" smtClean="0">
              <a:solidFill>
                <a:srgbClr val="002060"/>
              </a:solidFill>
            </a:endParaRPr>
          </a:p>
          <a:p>
            <a:pPr marL="0" indent="0">
              <a:buNone/>
            </a:pPr>
            <a:r>
              <a:rPr lang="bs-Latn-BA" sz="2400" i="1" u="sng" smtClean="0">
                <a:solidFill>
                  <a:srgbClr val="002060"/>
                </a:solidFill>
              </a:rPr>
              <a:t>done </a:t>
            </a:r>
            <a:r>
              <a:rPr lang="bs-Latn-BA" sz="2400" i="1" u="sng">
                <a:solidFill>
                  <a:srgbClr val="002060"/>
                </a:solidFill>
              </a:rPr>
              <a:t>so </a:t>
            </a:r>
            <a:r>
              <a:rPr lang="bs-Latn-BA" sz="2400" i="1" u="sng" smtClean="0">
                <a:solidFill>
                  <a:srgbClr val="002060"/>
                </a:solidFill>
              </a:rPr>
              <a:t>far</a:t>
            </a:r>
          </a:p>
          <a:p>
            <a:r>
              <a:rPr lang="bs-Latn-BA" sz="2400" i="1">
                <a:solidFill>
                  <a:srgbClr val="002060"/>
                </a:solidFill>
              </a:rPr>
              <a:t>D</a:t>
            </a:r>
            <a:r>
              <a:rPr lang="en-US" sz="2400" i="1" smtClean="0">
                <a:solidFill>
                  <a:srgbClr val="002060"/>
                </a:solidFill>
              </a:rPr>
              <a:t>raft template </a:t>
            </a:r>
            <a:r>
              <a:rPr lang="en-US" sz="2400" smtClean="0">
                <a:solidFill>
                  <a:srgbClr val="002060"/>
                </a:solidFill>
              </a:rPr>
              <a:t>of the </a:t>
            </a:r>
            <a:r>
              <a:rPr lang="en-US" sz="2400" b="1" i="1" smtClean="0">
                <a:solidFill>
                  <a:srgbClr val="002060"/>
                </a:solidFill>
              </a:rPr>
              <a:t>D5.3 Development of experiments/simulations and training material</a:t>
            </a:r>
            <a:r>
              <a:rPr lang="bs-Latn-BA" sz="2400" smtClean="0">
                <a:solidFill>
                  <a:srgbClr val="002060"/>
                </a:solidFill>
              </a:rPr>
              <a:t> on GD (</a:t>
            </a:r>
            <a:r>
              <a:rPr lang="en-US" sz="2400" smtClean="0">
                <a:solidFill>
                  <a:srgbClr val="002060"/>
                </a:solidFill>
              </a:rPr>
              <a:t>you </a:t>
            </a:r>
            <a:r>
              <a:rPr lang="en-US" sz="2400">
                <a:solidFill>
                  <a:srgbClr val="002060"/>
                </a:solidFill>
              </a:rPr>
              <a:t>can give us any suggestion or </a:t>
            </a:r>
            <a:r>
              <a:rPr lang="en-US" sz="2400" smtClean="0">
                <a:solidFill>
                  <a:srgbClr val="002060"/>
                </a:solidFill>
              </a:rPr>
              <a:t>comments</a:t>
            </a:r>
            <a:r>
              <a:rPr lang="bs-Latn-BA" sz="2400" smtClean="0">
                <a:solidFill>
                  <a:srgbClr val="002060"/>
                </a:solidFill>
              </a:rPr>
              <a:t>).</a:t>
            </a:r>
          </a:p>
          <a:p>
            <a:r>
              <a:rPr lang="en-US" sz="2400">
                <a:solidFill>
                  <a:srgbClr val="002060"/>
                </a:solidFill>
              </a:rPr>
              <a:t>Scientific/Teaching/Technical staff and and MSc </a:t>
            </a:r>
            <a:r>
              <a:rPr lang="en-US" sz="2400" smtClean="0">
                <a:solidFill>
                  <a:srgbClr val="002060"/>
                </a:solidFill>
              </a:rPr>
              <a:t>students </a:t>
            </a:r>
            <a:r>
              <a:rPr lang="en-US" sz="2400">
                <a:solidFill>
                  <a:srgbClr val="002060"/>
                </a:solidFill>
              </a:rPr>
              <a:t>during the implementation of the MSc programme will be asked about the level of satisfaction regarding the equipment installed</a:t>
            </a:r>
            <a:r>
              <a:rPr lang="en-US" sz="2400" smtClean="0">
                <a:solidFill>
                  <a:srgbClr val="002060"/>
                </a:solidFill>
              </a:rPr>
              <a:t>.</a:t>
            </a:r>
            <a:endParaRPr lang="bs-Latn-BA" sz="2400" smtClean="0">
              <a:solidFill>
                <a:srgbClr val="002060"/>
              </a:solidFill>
            </a:endParaRPr>
          </a:p>
          <a:p>
            <a:r>
              <a:rPr lang="en-US" sz="2400">
                <a:solidFill>
                  <a:srgbClr val="002060"/>
                </a:solidFill>
              </a:rPr>
              <a:t>For the purpose of impartial collection and satisfaction level data analysis regarding the STEPS equipment, UNBI </a:t>
            </a:r>
            <a:r>
              <a:rPr lang="en-US" sz="2400" smtClean="0">
                <a:solidFill>
                  <a:srgbClr val="002060"/>
                </a:solidFill>
              </a:rPr>
              <a:t>designed </a:t>
            </a:r>
            <a:r>
              <a:rPr lang="en-US" sz="2400">
                <a:solidFill>
                  <a:srgbClr val="002060"/>
                </a:solidFill>
              </a:rPr>
              <a:t>an </a:t>
            </a:r>
            <a:r>
              <a:rPr lang="en-US" sz="2400" b="1">
                <a:solidFill>
                  <a:srgbClr val="002060"/>
                </a:solidFill>
              </a:rPr>
              <a:t>online survey </a:t>
            </a:r>
            <a:r>
              <a:rPr lang="en-US" sz="2400">
                <a:solidFill>
                  <a:srgbClr val="002060"/>
                </a:solidFill>
              </a:rPr>
              <a:t>for all HEIs partner </a:t>
            </a:r>
            <a:r>
              <a:rPr lang="en-US" sz="2400" smtClean="0">
                <a:solidFill>
                  <a:srgbClr val="002060"/>
                </a:solidFill>
              </a:rPr>
              <a:t>countries</a:t>
            </a:r>
            <a:r>
              <a:rPr lang="bs-Latn-BA" sz="2400">
                <a:solidFill>
                  <a:srgbClr val="002060"/>
                </a:solidFill>
              </a:rPr>
              <a:t>.</a:t>
            </a:r>
            <a:endParaRPr lang="bs-Latn-BA" sz="2400" smtClean="0">
              <a:solidFill>
                <a:srgbClr val="002060"/>
              </a:solidFill>
            </a:endParaRPr>
          </a:p>
          <a:p>
            <a:r>
              <a:rPr lang="en-US" sz="2400">
                <a:solidFill>
                  <a:srgbClr val="002060"/>
                </a:solidFill>
              </a:rPr>
              <a:t>you can find the </a:t>
            </a:r>
            <a:r>
              <a:rPr lang="en-US" sz="2400" b="1">
                <a:solidFill>
                  <a:srgbClr val="002060"/>
                </a:solidFill>
              </a:rPr>
              <a:t>online </a:t>
            </a:r>
            <a:r>
              <a:rPr lang="en-US" sz="2400" b="1" smtClean="0">
                <a:solidFill>
                  <a:srgbClr val="002060"/>
                </a:solidFill>
              </a:rPr>
              <a:t>survey </a:t>
            </a:r>
            <a:r>
              <a:rPr lang="bs-Latn-BA" sz="2400" smtClean="0">
                <a:solidFill>
                  <a:srgbClr val="002060"/>
                </a:solidFill>
              </a:rPr>
              <a:t>on </a:t>
            </a:r>
            <a:r>
              <a:rPr lang="en-US" sz="2400" smtClean="0">
                <a:solidFill>
                  <a:srgbClr val="002060"/>
                </a:solidFill>
              </a:rPr>
              <a:t>GD</a:t>
            </a:r>
            <a:r>
              <a:rPr lang="bs-Latn-BA" sz="2400" smtClean="0">
                <a:solidFill>
                  <a:srgbClr val="002060"/>
                </a:solidFill>
              </a:rPr>
              <a:t> (</a:t>
            </a:r>
            <a:r>
              <a:rPr lang="en-US" sz="2400" u="sng">
                <a:solidFill>
                  <a:srgbClr val="002060"/>
                </a:solidFill>
              </a:rPr>
              <a:t>translate and edit if </a:t>
            </a:r>
            <a:r>
              <a:rPr lang="en-US" sz="2400" u="sng" smtClean="0">
                <a:solidFill>
                  <a:srgbClr val="002060"/>
                </a:solidFill>
              </a:rPr>
              <a:t>necessary</a:t>
            </a:r>
            <a:r>
              <a:rPr lang="bs-Latn-BA" sz="2400" smtClean="0">
                <a:solidFill>
                  <a:srgbClr val="002060"/>
                </a:solidFill>
              </a:rPr>
              <a:t>).</a:t>
            </a:r>
          </a:p>
          <a:p>
            <a:r>
              <a:rPr lang="en-US" sz="2400" i="1">
                <a:solidFill>
                  <a:srgbClr val="002060"/>
                </a:solidFill>
              </a:rPr>
              <a:t>Implementation in the coming period</a:t>
            </a:r>
            <a:endParaRPr lang="bs-Latn-BA" sz="2400" i="1">
              <a:solidFill>
                <a:srgbClr val="002060"/>
              </a:solidFill>
            </a:endParaRPr>
          </a:p>
          <a:p>
            <a:pPr marL="0" indent="0">
              <a:buNone/>
            </a:pPr>
            <a:r>
              <a:rPr lang="en-US" b="1" i="1" smtClean="0">
                <a:solidFill>
                  <a:srgbClr val="002060"/>
                </a:solidFill>
              </a:rPr>
              <a:t> </a:t>
            </a:r>
            <a:endParaRPr lang="en-US" b="1" i="1">
              <a:solidFill>
                <a:srgbClr val="002060"/>
              </a:solidFill>
            </a:endParaRPr>
          </a:p>
        </p:txBody>
      </p:sp>
      <p:sp>
        <p:nvSpPr>
          <p:cNvPr id="5" name="Slide Number Placeholder 4"/>
          <p:cNvSpPr>
            <a:spLocks noGrp="1"/>
          </p:cNvSpPr>
          <p:nvPr>
            <p:ph type="sldNum" sz="quarter" idx="12"/>
          </p:nvPr>
        </p:nvSpPr>
        <p:spPr/>
        <p:txBody>
          <a:bodyPr/>
          <a:lstStyle/>
          <a:p>
            <a:fld id="{EC9ECDAA-EAA7-4DF3-B775-8E382EA6ACFF}" type="slidenum">
              <a:rPr lang="en-US" altLang="en-US" smtClean="0"/>
              <a:pPr/>
              <a:t>6</a:t>
            </a:fld>
            <a:endParaRPr lang="en-US" altLang="en-US"/>
          </a:p>
        </p:txBody>
      </p:sp>
      <p:sp>
        <p:nvSpPr>
          <p:cNvPr id="7" name="Title 1"/>
          <p:cNvSpPr>
            <a:spLocks noGrp="1"/>
          </p:cNvSpPr>
          <p:nvPr>
            <p:ph type="title"/>
          </p:nvPr>
        </p:nvSpPr>
        <p:spPr>
          <a:xfrm>
            <a:off x="2486631" y="348018"/>
            <a:ext cx="7346693" cy="573294"/>
          </a:xfrm>
        </p:spPr>
        <p:txBody>
          <a:bodyPr/>
          <a:lstStyle/>
          <a:p>
            <a:pPr algn="ctr"/>
            <a:r>
              <a:rPr lang="en-US" sz="3200" b="1">
                <a:solidFill>
                  <a:srgbClr val="002060"/>
                </a:solidFill>
              </a:rPr>
              <a:t>WP </a:t>
            </a:r>
            <a:r>
              <a:rPr lang="en-US" sz="3200" b="1" smtClean="0">
                <a:solidFill>
                  <a:srgbClr val="002060"/>
                </a:solidFill>
              </a:rPr>
              <a:t>5</a:t>
            </a:r>
            <a:r>
              <a:rPr lang="bs-Latn-BA" sz="3200" b="1" smtClean="0">
                <a:solidFill>
                  <a:srgbClr val="002060"/>
                </a:solidFill>
              </a:rPr>
              <a:t> -</a:t>
            </a:r>
            <a:r>
              <a:rPr lang="en-US" sz="3200" b="1" smtClean="0">
                <a:solidFill>
                  <a:srgbClr val="002060"/>
                </a:solidFill>
              </a:rPr>
              <a:t> </a:t>
            </a:r>
            <a:r>
              <a:rPr lang="en-US" sz="3200" b="1">
                <a:solidFill>
                  <a:srgbClr val="002060"/>
                </a:solidFill>
              </a:rPr>
              <a:t>Development of infrastructures </a:t>
            </a:r>
            <a:endParaRPr lang="bs-Latn-BA" sz="3200" b="1">
              <a:solidFill>
                <a:srgbClr val="002060"/>
              </a:solidFill>
            </a:endParaRPr>
          </a:p>
        </p:txBody>
      </p:sp>
      <p:pic>
        <p:nvPicPr>
          <p:cNvPr id="8" name="Picture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1535" y="150346"/>
            <a:ext cx="2042999" cy="4843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5"/>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860656" y="150346"/>
            <a:ext cx="911309" cy="4860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Rectangle 9"/>
          <p:cNvSpPr/>
          <p:nvPr/>
        </p:nvSpPr>
        <p:spPr>
          <a:xfrm>
            <a:off x="241536" y="6400412"/>
            <a:ext cx="2493038" cy="276999"/>
          </a:xfrm>
          <a:prstGeom prst="rect">
            <a:avLst/>
          </a:prstGeom>
        </p:spPr>
        <p:txBody>
          <a:bodyPr wrap="square">
            <a:spAutoFit/>
          </a:bodyPr>
          <a:lstStyle/>
          <a:p>
            <a:r>
              <a:rPr lang="en-US" sz="1200" i="1">
                <a:solidFill>
                  <a:schemeClr val="accent5">
                    <a:lumMod val="50000"/>
                  </a:schemeClr>
                </a:solidFill>
              </a:rPr>
              <a:t>Current status of WP5 and WP7</a:t>
            </a:r>
            <a:endParaRPr lang="bs-Latn-BA" sz="1200" i="1">
              <a:solidFill>
                <a:schemeClr val="accent5">
                  <a:lumMod val="50000"/>
                </a:schemeClr>
              </a:solidFill>
            </a:endParaRPr>
          </a:p>
        </p:txBody>
      </p:sp>
    </p:spTree>
    <p:extLst>
      <p:ext uri="{BB962C8B-B14F-4D97-AF65-F5344CB8AC3E}">
        <p14:creationId xmlns:p14="http://schemas.microsoft.com/office/powerpoint/2010/main" val="326049316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672367"/>
            <a:ext cx="10515600" cy="4682271"/>
          </a:xfrm>
        </p:spPr>
        <p:txBody>
          <a:bodyPr/>
          <a:lstStyle/>
          <a:p>
            <a:r>
              <a:rPr lang="en-US" sz="2400" dirty="0">
                <a:solidFill>
                  <a:schemeClr val="accent5">
                    <a:lumMod val="50000"/>
                  </a:schemeClr>
                </a:solidFill>
              </a:rPr>
              <a:t>UNBI started teaching at MSc </a:t>
            </a:r>
            <a:r>
              <a:rPr lang="en-US" sz="2400" dirty="0" smtClean="0">
                <a:solidFill>
                  <a:schemeClr val="accent5">
                    <a:lumMod val="50000"/>
                  </a:schemeClr>
                </a:solidFill>
              </a:rPr>
              <a:t>STEPS</a:t>
            </a:r>
            <a:r>
              <a:rPr lang="bs-Latn-BA" sz="2400" dirty="0" smtClean="0">
                <a:solidFill>
                  <a:schemeClr val="accent5">
                    <a:lumMod val="50000"/>
                  </a:schemeClr>
                </a:solidFill>
              </a:rPr>
              <a:t>. For</a:t>
            </a:r>
            <a:r>
              <a:rPr lang="en-US" sz="2400" dirty="0" smtClean="0">
                <a:solidFill>
                  <a:schemeClr val="accent5">
                    <a:lumMod val="50000"/>
                  </a:schemeClr>
                </a:solidFill>
              </a:rPr>
              <a:t> </a:t>
            </a:r>
            <a:r>
              <a:rPr lang="bs-Latn-BA" sz="2400" dirty="0" smtClean="0">
                <a:solidFill>
                  <a:schemeClr val="accent5">
                    <a:lumMod val="50000"/>
                  </a:schemeClr>
                </a:solidFill>
              </a:rPr>
              <a:t>teaching purposes </a:t>
            </a:r>
            <a:r>
              <a:rPr lang="en-US" sz="2400" dirty="0" smtClean="0">
                <a:solidFill>
                  <a:schemeClr val="accent5">
                    <a:lumMod val="50000"/>
                  </a:schemeClr>
                </a:solidFill>
              </a:rPr>
              <a:t>we have</a:t>
            </a:r>
            <a:r>
              <a:rPr lang="bs-Latn-BA" sz="2400" dirty="0" smtClean="0">
                <a:solidFill>
                  <a:schemeClr val="accent5">
                    <a:lumMod val="50000"/>
                  </a:schemeClr>
                </a:solidFill>
              </a:rPr>
              <a:t> already</a:t>
            </a:r>
            <a:r>
              <a:rPr lang="en-US" sz="2400" dirty="0" smtClean="0">
                <a:solidFill>
                  <a:schemeClr val="accent5">
                    <a:lumMod val="50000"/>
                  </a:schemeClr>
                </a:solidFill>
              </a:rPr>
              <a:t> prepared</a:t>
            </a:r>
            <a:r>
              <a:rPr lang="bs-Latn-BA" sz="2400" dirty="0" smtClean="0">
                <a:solidFill>
                  <a:schemeClr val="accent5">
                    <a:lumMod val="50000"/>
                  </a:schemeClr>
                </a:solidFill>
              </a:rPr>
              <a:t> most of</a:t>
            </a:r>
            <a:r>
              <a:rPr lang="en-US" sz="2400" dirty="0" smtClean="0">
                <a:solidFill>
                  <a:schemeClr val="accent5">
                    <a:lumMod val="50000"/>
                  </a:schemeClr>
                </a:solidFill>
              </a:rPr>
              <a:t> </a:t>
            </a:r>
            <a:r>
              <a:rPr lang="en-US" sz="2400" b="1" dirty="0">
                <a:solidFill>
                  <a:schemeClr val="accent5">
                    <a:lumMod val="50000"/>
                  </a:schemeClr>
                </a:solidFill>
              </a:rPr>
              <a:t>5.3 experiments and training material</a:t>
            </a:r>
            <a:r>
              <a:rPr lang="en-US" sz="2400" dirty="0">
                <a:solidFill>
                  <a:schemeClr val="accent5">
                    <a:lumMod val="50000"/>
                  </a:schemeClr>
                </a:solidFill>
              </a:rPr>
              <a:t>, and </a:t>
            </a:r>
            <a:r>
              <a:rPr lang="en-US" sz="2400" dirty="0" smtClean="0">
                <a:solidFill>
                  <a:schemeClr val="accent5">
                    <a:lumMod val="50000"/>
                  </a:schemeClr>
                </a:solidFill>
              </a:rPr>
              <a:t>are </a:t>
            </a:r>
            <a:r>
              <a:rPr lang="en-US" sz="2400" dirty="0">
                <a:solidFill>
                  <a:schemeClr val="accent5">
                    <a:lumMod val="50000"/>
                  </a:schemeClr>
                </a:solidFill>
              </a:rPr>
              <a:t>still working on it. </a:t>
            </a:r>
          </a:p>
          <a:p>
            <a:r>
              <a:rPr lang="en-US" sz="2400" b="1" i="1" u="sng" dirty="0">
                <a:solidFill>
                  <a:schemeClr val="accent5">
                    <a:lumMod val="50000"/>
                  </a:schemeClr>
                </a:solidFill>
              </a:rPr>
              <a:t>This material is ready to be included in the report</a:t>
            </a:r>
            <a:r>
              <a:rPr lang="en-US" sz="2400" i="1" u="sng" dirty="0">
                <a:solidFill>
                  <a:schemeClr val="accent5">
                    <a:lumMod val="50000"/>
                  </a:schemeClr>
                </a:solidFill>
              </a:rPr>
              <a:t>. </a:t>
            </a:r>
          </a:p>
          <a:p>
            <a:r>
              <a:rPr lang="en-US" sz="2400" dirty="0">
                <a:solidFill>
                  <a:schemeClr val="accent5">
                    <a:lumMod val="50000"/>
                  </a:schemeClr>
                </a:solidFill>
              </a:rPr>
              <a:t>It remains unknown whether the partners from Kosovo and Albania have worked on the development of these materials since they have not launched MSc STEPS programs at their universities, or whether they plan to work on them soon. This is important to know in order to finalize the report. </a:t>
            </a:r>
          </a:p>
          <a:p>
            <a:r>
              <a:rPr lang="en-US" sz="2400" b="1" i="1" dirty="0">
                <a:solidFill>
                  <a:schemeClr val="accent5">
                    <a:lumMod val="50000"/>
                  </a:schemeClr>
                </a:solidFill>
              </a:rPr>
              <a:t>We believe that these project activities must continue regardless of the current state of MSc STEPS in these countries.</a:t>
            </a:r>
          </a:p>
          <a:p>
            <a:endParaRPr lang="bs-Latn-BA" sz="2400" dirty="0"/>
          </a:p>
        </p:txBody>
      </p:sp>
      <p:sp>
        <p:nvSpPr>
          <p:cNvPr id="5" name="Slide Number Placeholder 4"/>
          <p:cNvSpPr>
            <a:spLocks noGrp="1"/>
          </p:cNvSpPr>
          <p:nvPr>
            <p:ph type="sldNum" sz="quarter" idx="12"/>
          </p:nvPr>
        </p:nvSpPr>
        <p:spPr/>
        <p:txBody>
          <a:bodyPr/>
          <a:lstStyle/>
          <a:p>
            <a:fld id="{EC9ECDAA-EAA7-4DF3-B775-8E382EA6ACFF}" type="slidenum">
              <a:rPr lang="en-US" altLang="en-US" smtClean="0"/>
              <a:pPr/>
              <a:t>7</a:t>
            </a:fld>
            <a:endParaRPr lang="en-US" altLang="en-US"/>
          </a:p>
        </p:txBody>
      </p:sp>
      <p:pic>
        <p:nvPicPr>
          <p:cNvPr id="6" name="Picture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1535" y="150346"/>
            <a:ext cx="2042999" cy="4843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5"/>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860656" y="150346"/>
            <a:ext cx="911309" cy="4860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7"/>
          <p:cNvSpPr/>
          <p:nvPr/>
        </p:nvSpPr>
        <p:spPr>
          <a:xfrm>
            <a:off x="1050984" y="922684"/>
            <a:ext cx="10302816" cy="523220"/>
          </a:xfrm>
          <a:prstGeom prst="rect">
            <a:avLst/>
          </a:prstGeom>
        </p:spPr>
        <p:txBody>
          <a:bodyPr wrap="square">
            <a:spAutoFit/>
          </a:bodyPr>
          <a:lstStyle/>
          <a:p>
            <a:pPr marL="0" indent="0">
              <a:buNone/>
            </a:pPr>
            <a:r>
              <a:rPr lang="en-US" sz="2800" b="1" i="1">
                <a:solidFill>
                  <a:srgbClr val="002060"/>
                </a:solidFill>
              </a:rPr>
              <a:t>5.3 Development of experiments</a:t>
            </a:r>
            <a:r>
              <a:rPr lang="bs-Latn-BA" sz="2800" b="1" i="1">
                <a:solidFill>
                  <a:srgbClr val="002060"/>
                </a:solidFill>
              </a:rPr>
              <a:t> </a:t>
            </a:r>
            <a:r>
              <a:rPr lang="en-US" sz="2800" b="1" i="1">
                <a:solidFill>
                  <a:srgbClr val="002060"/>
                </a:solidFill>
              </a:rPr>
              <a:t>/ simulations and training material</a:t>
            </a:r>
            <a:endParaRPr lang="bs-Latn-BA" sz="2400">
              <a:solidFill>
                <a:srgbClr val="002060"/>
              </a:solidFill>
            </a:endParaRPr>
          </a:p>
        </p:txBody>
      </p:sp>
      <p:sp>
        <p:nvSpPr>
          <p:cNvPr id="9" name="Rectangle 8"/>
          <p:cNvSpPr/>
          <p:nvPr/>
        </p:nvSpPr>
        <p:spPr>
          <a:xfrm>
            <a:off x="241536" y="6400412"/>
            <a:ext cx="2493038" cy="276999"/>
          </a:xfrm>
          <a:prstGeom prst="rect">
            <a:avLst/>
          </a:prstGeom>
        </p:spPr>
        <p:txBody>
          <a:bodyPr wrap="square">
            <a:spAutoFit/>
          </a:bodyPr>
          <a:lstStyle/>
          <a:p>
            <a:r>
              <a:rPr lang="en-US" sz="1200" i="1">
                <a:solidFill>
                  <a:schemeClr val="accent5">
                    <a:lumMod val="50000"/>
                  </a:schemeClr>
                </a:solidFill>
              </a:rPr>
              <a:t>Current status of WP5 and WP7</a:t>
            </a:r>
            <a:endParaRPr lang="bs-Latn-BA" sz="1200" i="1">
              <a:solidFill>
                <a:schemeClr val="accent5">
                  <a:lumMod val="50000"/>
                </a:schemeClr>
              </a:solidFill>
            </a:endParaRPr>
          </a:p>
        </p:txBody>
      </p:sp>
    </p:spTree>
    <p:extLst>
      <p:ext uri="{BB962C8B-B14F-4D97-AF65-F5344CB8AC3E}">
        <p14:creationId xmlns:p14="http://schemas.microsoft.com/office/powerpoint/2010/main" val="408932879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76013" y="994150"/>
            <a:ext cx="7839974" cy="741782"/>
          </a:xfrm>
        </p:spPr>
        <p:txBody>
          <a:bodyPr/>
          <a:lstStyle/>
          <a:p>
            <a:r>
              <a:rPr lang="bs-Latn-BA" b="1" smtClean="0">
                <a:solidFill>
                  <a:srgbClr val="002060"/>
                </a:solidFill>
                <a:latin typeface="Calibri" panose="020F0502020204030204" pitchFamily="34" charset="0"/>
              </a:rPr>
              <a:t>WP7</a:t>
            </a:r>
            <a:r>
              <a:rPr lang="bs-Latn-BA" smtClean="0">
                <a:solidFill>
                  <a:srgbClr val="002060"/>
                </a:solidFill>
                <a:latin typeface="Calibri" panose="020F0502020204030204" pitchFamily="34" charset="0"/>
              </a:rPr>
              <a:t> - STEPS </a:t>
            </a:r>
            <a:r>
              <a:rPr lang="bs-Latn-BA">
                <a:solidFill>
                  <a:srgbClr val="002060"/>
                </a:solidFill>
                <a:latin typeface="Calibri" panose="020F0502020204030204" pitchFamily="34" charset="0"/>
              </a:rPr>
              <a:t>programme delivery </a:t>
            </a:r>
            <a:endParaRPr lang="bs-Latn-BA"/>
          </a:p>
        </p:txBody>
      </p:sp>
      <p:sp>
        <p:nvSpPr>
          <p:cNvPr id="3" name="Content Placeholder 2"/>
          <p:cNvSpPr>
            <a:spLocks noGrp="1"/>
          </p:cNvSpPr>
          <p:nvPr>
            <p:ph idx="1"/>
          </p:nvPr>
        </p:nvSpPr>
        <p:spPr>
          <a:xfrm>
            <a:off x="838200" y="2027208"/>
            <a:ext cx="10515600" cy="4149754"/>
          </a:xfrm>
        </p:spPr>
        <p:txBody>
          <a:bodyPr/>
          <a:lstStyle/>
          <a:p>
            <a:r>
              <a:rPr lang="en-GB" i="1" u="sng" dirty="0" smtClean="0">
                <a:solidFill>
                  <a:srgbClr val="002060"/>
                </a:solidFill>
              </a:rPr>
              <a:t>For </a:t>
            </a:r>
            <a:r>
              <a:rPr lang="en-GB" i="1" u="sng" dirty="0">
                <a:solidFill>
                  <a:srgbClr val="002060"/>
                </a:solidFill>
              </a:rPr>
              <a:t>the implementation of these activities, as well as for the preparation of final </a:t>
            </a:r>
            <a:r>
              <a:rPr lang="en-GB" i="1" u="sng" dirty="0" smtClean="0">
                <a:solidFill>
                  <a:srgbClr val="002060"/>
                </a:solidFill>
              </a:rPr>
              <a:t>reports/deliverable </a:t>
            </a:r>
            <a:r>
              <a:rPr lang="en-GB" i="1" u="sng" dirty="0">
                <a:solidFill>
                  <a:srgbClr val="002060"/>
                </a:solidFill>
              </a:rPr>
              <a:t>(D7.1 and D7.2) it is necessary to launch and largely have implemented the MSc STEPS.</a:t>
            </a:r>
          </a:p>
          <a:p>
            <a:r>
              <a:rPr lang="en-GB" i="1" dirty="0">
                <a:solidFill>
                  <a:srgbClr val="002060"/>
                </a:solidFill>
              </a:rPr>
              <a:t>UNBI will create a draft template for D7.1 and D7.2 in the coming period</a:t>
            </a:r>
          </a:p>
          <a:p>
            <a:r>
              <a:rPr lang="en-GB" i="1" dirty="0">
                <a:solidFill>
                  <a:srgbClr val="002060"/>
                </a:solidFill>
              </a:rPr>
              <a:t>UNBI and UNSA are expected to have the necessary </a:t>
            </a:r>
            <a:r>
              <a:rPr lang="en-GB" i="1" dirty="0" smtClean="0">
                <a:solidFill>
                  <a:srgbClr val="002060"/>
                </a:solidFill>
              </a:rPr>
              <a:t>information/data </a:t>
            </a:r>
            <a:r>
              <a:rPr lang="en-GB" i="1" dirty="0">
                <a:solidFill>
                  <a:srgbClr val="002060"/>
                </a:solidFill>
              </a:rPr>
              <a:t>for the first versions of D7.1 and D7.2 at the end of </a:t>
            </a:r>
            <a:r>
              <a:rPr lang="en-GB" i="1" dirty="0" smtClean="0">
                <a:solidFill>
                  <a:srgbClr val="002060"/>
                </a:solidFill>
              </a:rPr>
              <a:t>2021</a:t>
            </a:r>
            <a:r>
              <a:rPr lang="bs-Latn-BA" i="1" dirty="0" smtClean="0">
                <a:solidFill>
                  <a:srgbClr val="002060"/>
                </a:solidFill>
              </a:rPr>
              <a:t>.</a:t>
            </a:r>
            <a:endParaRPr lang="en-GB" i="1" dirty="0">
              <a:solidFill>
                <a:srgbClr val="002060"/>
              </a:solidFill>
            </a:endParaRPr>
          </a:p>
          <a:p>
            <a:r>
              <a:rPr lang="en-GB" i="1" dirty="0">
                <a:solidFill>
                  <a:srgbClr val="002060"/>
                </a:solidFill>
              </a:rPr>
              <a:t>AUT, EUT, UHZ, UC? - must have initiated and largely implemented </a:t>
            </a:r>
            <a:r>
              <a:rPr lang="en-GB" i="1">
                <a:solidFill>
                  <a:srgbClr val="002060"/>
                </a:solidFill>
              </a:rPr>
              <a:t>MSc </a:t>
            </a:r>
            <a:r>
              <a:rPr lang="en-GB" i="1" smtClean="0">
                <a:solidFill>
                  <a:srgbClr val="002060"/>
                </a:solidFill>
              </a:rPr>
              <a:t>STEPS</a:t>
            </a:r>
            <a:r>
              <a:rPr lang="bs-Latn-BA" i="1" smtClean="0">
                <a:solidFill>
                  <a:srgbClr val="002060"/>
                </a:solidFill>
              </a:rPr>
              <a:t>.</a:t>
            </a:r>
            <a:endParaRPr lang="bs-Latn-BA" i="1" dirty="0">
              <a:solidFill>
                <a:srgbClr val="002060"/>
              </a:solidFill>
            </a:endParaRPr>
          </a:p>
          <a:p>
            <a:pPr marL="0" indent="0">
              <a:buNone/>
            </a:pPr>
            <a:endParaRPr lang="bs-Latn-BA" i="1" dirty="0" smtClean="0">
              <a:solidFill>
                <a:srgbClr val="002060"/>
              </a:solidFill>
            </a:endParaRPr>
          </a:p>
          <a:p>
            <a:pPr marL="0" indent="0">
              <a:buNone/>
            </a:pPr>
            <a:endParaRPr lang="bs-Latn-BA" i="1" dirty="0">
              <a:solidFill>
                <a:srgbClr val="002060"/>
              </a:solidFill>
            </a:endParaRPr>
          </a:p>
          <a:p>
            <a:pPr marL="0" indent="0">
              <a:buNone/>
            </a:pPr>
            <a:endParaRPr lang="bs-Latn-BA" i="1" dirty="0" smtClean="0">
              <a:solidFill>
                <a:srgbClr val="002060"/>
              </a:solidFill>
            </a:endParaRPr>
          </a:p>
        </p:txBody>
      </p:sp>
      <p:sp>
        <p:nvSpPr>
          <p:cNvPr id="5" name="Slide Number Placeholder 4"/>
          <p:cNvSpPr>
            <a:spLocks noGrp="1"/>
          </p:cNvSpPr>
          <p:nvPr>
            <p:ph type="sldNum" sz="quarter" idx="12"/>
          </p:nvPr>
        </p:nvSpPr>
        <p:spPr/>
        <p:txBody>
          <a:bodyPr/>
          <a:lstStyle/>
          <a:p>
            <a:fld id="{EC9ECDAA-EAA7-4DF3-B775-8E382EA6ACFF}" type="slidenum">
              <a:rPr lang="en-US" altLang="en-US" smtClean="0"/>
              <a:pPr/>
              <a:t>8</a:t>
            </a:fld>
            <a:endParaRPr lang="en-US" altLang="en-US"/>
          </a:p>
        </p:txBody>
      </p:sp>
      <p:pic>
        <p:nvPicPr>
          <p:cNvPr id="6" name="Picture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1535" y="150346"/>
            <a:ext cx="2042999" cy="4843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5"/>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015931" y="150346"/>
            <a:ext cx="911309" cy="4860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718716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095554"/>
            <a:ext cx="10515600" cy="5011947"/>
          </a:xfrm>
        </p:spPr>
        <p:txBody>
          <a:bodyPr/>
          <a:lstStyle/>
          <a:p>
            <a:pPr marL="0" indent="0">
              <a:buNone/>
            </a:pPr>
            <a:r>
              <a:rPr lang="bs-Latn-BA" b="1" i="1" dirty="0">
                <a:solidFill>
                  <a:srgbClr val="002060"/>
                </a:solidFill>
              </a:rPr>
              <a:t>7.1 Development of STEPS programme plan</a:t>
            </a:r>
          </a:p>
          <a:p>
            <a:pPr marL="180000" indent="0">
              <a:spcAft>
                <a:spcPts val="1200"/>
              </a:spcAft>
              <a:buNone/>
            </a:pPr>
            <a:r>
              <a:rPr lang="bs-Latn-BA" sz="2000" b="1" u="sng" dirty="0" smtClean="0">
                <a:solidFill>
                  <a:srgbClr val="002060"/>
                </a:solidFill>
              </a:rPr>
              <a:t>Deliverable content – required infromation from PC HEIs</a:t>
            </a:r>
            <a:endParaRPr lang="bs-Latn-BA" sz="2000" b="1" u="sng" dirty="0">
              <a:solidFill>
                <a:srgbClr val="002060"/>
              </a:solidFill>
            </a:endParaRPr>
          </a:p>
          <a:p>
            <a:pPr>
              <a:lnSpc>
                <a:spcPct val="150000"/>
              </a:lnSpc>
              <a:spcBef>
                <a:spcPts val="0"/>
              </a:spcBef>
              <a:buFont typeface="Calibri" panose="020F0502020204030204" pitchFamily="34" charset="0"/>
              <a:buChar char="-"/>
            </a:pPr>
            <a:r>
              <a:rPr lang="bs-Latn-BA" sz="2000" i="1" dirty="0" smtClean="0">
                <a:solidFill>
                  <a:srgbClr val="002060"/>
                </a:solidFill>
              </a:rPr>
              <a:t>documentation/services </a:t>
            </a:r>
            <a:r>
              <a:rPr lang="bs-Latn-BA" sz="2000" i="1" dirty="0">
                <a:solidFill>
                  <a:srgbClr val="002060"/>
                </a:solidFill>
              </a:rPr>
              <a:t>for students’ </a:t>
            </a:r>
            <a:r>
              <a:rPr lang="bs-Latn-BA" sz="2000" i="1" dirty="0" smtClean="0">
                <a:solidFill>
                  <a:srgbClr val="002060"/>
                </a:solidFill>
              </a:rPr>
              <a:t>admission; </a:t>
            </a:r>
          </a:p>
          <a:p>
            <a:pPr>
              <a:lnSpc>
                <a:spcPct val="150000"/>
              </a:lnSpc>
              <a:spcBef>
                <a:spcPts val="0"/>
              </a:spcBef>
              <a:buFont typeface="Calibri" panose="020F0502020204030204" pitchFamily="34" charset="0"/>
              <a:buChar char="-"/>
            </a:pPr>
            <a:r>
              <a:rPr lang="en-US" sz="2000" i="1" dirty="0" smtClean="0">
                <a:solidFill>
                  <a:srgbClr val="002060"/>
                </a:solidFill>
              </a:rPr>
              <a:t>description/presentations </a:t>
            </a:r>
            <a:r>
              <a:rPr lang="en-US" sz="2000" i="1" dirty="0">
                <a:solidFill>
                  <a:srgbClr val="002060"/>
                </a:solidFill>
              </a:rPr>
              <a:t>of STEPS </a:t>
            </a:r>
            <a:r>
              <a:rPr lang="en-US" sz="2000" i="1" dirty="0" err="1">
                <a:solidFill>
                  <a:srgbClr val="002060"/>
                </a:solidFill>
              </a:rPr>
              <a:t>programme</a:t>
            </a:r>
            <a:r>
              <a:rPr lang="en-US" sz="2000" i="1" dirty="0">
                <a:solidFill>
                  <a:srgbClr val="002060"/>
                </a:solidFill>
              </a:rPr>
              <a:t> and </a:t>
            </a:r>
            <a:r>
              <a:rPr lang="en-US" sz="2000" i="1" dirty="0" smtClean="0">
                <a:solidFill>
                  <a:srgbClr val="002060"/>
                </a:solidFill>
              </a:rPr>
              <a:t>courses</a:t>
            </a:r>
            <a:r>
              <a:rPr lang="bs-Latn-BA" sz="2000" i="1" dirty="0" smtClean="0">
                <a:solidFill>
                  <a:srgbClr val="002060"/>
                </a:solidFill>
              </a:rPr>
              <a:t>;</a:t>
            </a:r>
          </a:p>
          <a:p>
            <a:pPr>
              <a:lnSpc>
                <a:spcPct val="150000"/>
              </a:lnSpc>
              <a:spcBef>
                <a:spcPts val="0"/>
              </a:spcBef>
              <a:buFont typeface="Calibri" panose="020F0502020204030204" pitchFamily="34" charset="0"/>
              <a:buChar char="-"/>
            </a:pPr>
            <a:r>
              <a:rPr lang="en-US" sz="2000" i="1" dirty="0" smtClean="0">
                <a:solidFill>
                  <a:srgbClr val="002060"/>
                </a:solidFill>
              </a:rPr>
              <a:t>scientific, </a:t>
            </a:r>
            <a:r>
              <a:rPr lang="en-US" sz="2000" i="1" dirty="0">
                <a:solidFill>
                  <a:srgbClr val="002060"/>
                </a:solidFill>
              </a:rPr>
              <a:t>technical and administrative staff need to be informed about the duration and the program of </a:t>
            </a:r>
            <a:r>
              <a:rPr lang="en-US" sz="2000" i="1" dirty="0" smtClean="0">
                <a:solidFill>
                  <a:srgbClr val="002060"/>
                </a:solidFill>
              </a:rPr>
              <a:t>courses</a:t>
            </a:r>
            <a:r>
              <a:rPr lang="bs-Latn-BA" sz="2000" i="1" dirty="0" smtClean="0">
                <a:solidFill>
                  <a:srgbClr val="002060"/>
                </a:solidFill>
              </a:rPr>
              <a:t>; </a:t>
            </a:r>
          </a:p>
          <a:p>
            <a:pPr>
              <a:lnSpc>
                <a:spcPct val="150000"/>
              </a:lnSpc>
              <a:spcBef>
                <a:spcPts val="0"/>
              </a:spcBef>
              <a:buFont typeface="Calibri" panose="020F0502020204030204" pitchFamily="34" charset="0"/>
              <a:buChar char="-"/>
            </a:pPr>
            <a:r>
              <a:rPr lang="en-US" sz="2000" i="1" dirty="0">
                <a:solidFill>
                  <a:srgbClr val="002060"/>
                </a:solidFill>
              </a:rPr>
              <a:t>synchronization of  laboratories in order to </a:t>
            </a:r>
            <a:r>
              <a:rPr lang="bs-Latn-BA" sz="2000" i="1" dirty="0" smtClean="0">
                <a:solidFill>
                  <a:srgbClr val="002060"/>
                </a:solidFill>
              </a:rPr>
              <a:t>e</a:t>
            </a:r>
            <a:r>
              <a:rPr lang="en-US" sz="2000" i="1" dirty="0" err="1" smtClean="0">
                <a:solidFill>
                  <a:srgbClr val="002060"/>
                </a:solidFill>
              </a:rPr>
              <a:t>nsure</a:t>
            </a:r>
            <a:r>
              <a:rPr lang="en-US" sz="2000" i="1" dirty="0" smtClean="0">
                <a:solidFill>
                  <a:srgbClr val="002060"/>
                </a:solidFill>
              </a:rPr>
              <a:t> </a:t>
            </a:r>
            <a:r>
              <a:rPr lang="en-US" sz="2000" i="1" dirty="0">
                <a:solidFill>
                  <a:srgbClr val="002060"/>
                </a:solidFill>
              </a:rPr>
              <a:t>availability of equipment and </a:t>
            </a:r>
            <a:r>
              <a:rPr lang="en-US" sz="2000" i="1" dirty="0" smtClean="0">
                <a:solidFill>
                  <a:srgbClr val="002060"/>
                </a:solidFill>
              </a:rPr>
              <a:t>staff</a:t>
            </a:r>
            <a:r>
              <a:rPr lang="bs-Latn-BA" sz="2000" i="1" dirty="0" smtClean="0">
                <a:solidFill>
                  <a:srgbClr val="002060"/>
                </a:solidFill>
              </a:rPr>
              <a:t>;</a:t>
            </a:r>
          </a:p>
          <a:p>
            <a:pPr>
              <a:lnSpc>
                <a:spcPct val="150000"/>
              </a:lnSpc>
              <a:spcBef>
                <a:spcPts val="0"/>
              </a:spcBef>
              <a:buFont typeface="Calibri" panose="020F0502020204030204" pitchFamily="34" charset="0"/>
              <a:buChar char="-"/>
            </a:pPr>
            <a:r>
              <a:rPr lang="en-US" sz="2000" i="1" dirty="0">
                <a:solidFill>
                  <a:srgbClr val="002060"/>
                </a:solidFill>
              </a:rPr>
              <a:t>information on the availability of software and infrastructure for </a:t>
            </a:r>
            <a:r>
              <a:rPr lang="bs-Latn-BA" sz="2000" i="1" dirty="0" smtClean="0">
                <a:solidFill>
                  <a:srgbClr val="002060"/>
                </a:solidFill>
              </a:rPr>
              <a:t>MSc STEPS </a:t>
            </a:r>
            <a:r>
              <a:rPr lang="en-US" sz="2000" i="1" dirty="0" smtClean="0">
                <a:solidFill>
                  <a:srgbClr val="002060"/>
                </a:solidFill>
              </a:rPr>
              <a:t>students</a:t>
            </a:r>
            <a:r>
              <a:rPr lang="bs-Latn-BA" sz="2000" i="1" dirty="0" smtClean="0">
                <a:solidFill>
                  <a:srgbClr val="002060"/>
                </a:solidFill>
              </a:rPr>
              <a:t>;</a:t>
            </a:r>
          </a:p>
          <a:p>
            <a:pPr>
              <a:lnSpc>
                <a:spcPct val="150000"/>
              </a:lnSpc>
              <a:spcBef>
                <a:spcPts val="0"/>
              </a:spcBef>
              <a:buFont typeface="Calibri" panose="020F0502020204030204" pitchFamily="34" charset="0"/>
              <a:buChar char="-"/>
            </a:pPr>
            <a:r>
              <a:rPr lang="bs-Latn-BA" sz="2000" i="1" dirty="0">
                <a:solidFill>
                  <a:srgbClr val="002060"/>
                </a:solidFill>
              </a:rPr>
              <a:t>Career </a:t>
            </a:r>
            <a:r>
              <a:rPr lang="bs-Latn-BA" sz="2000" i="1" dirty="0" smtClean="0">
                <a:solidFill>
                  <a:srgbClr val="002060"/>
                </a:solidFill>
              </a:rPr>
              <a:t>offices;</a:t>
            </a:r>
          </a:p>
          <a:p>
            <a:pPr>
              <a:lnSpc>
                <a:spcPct val="150000"/>
              </a:lnSpc>
              <a:spcBef>
                <a:spcPts val="0"/>
              </a:spcBef>
              <a:buFont typeface="Calibri" panose="020F0502020204030204" pitchFamily="34" charset="0"/>
              <a:buChar char="-"/>
            </a:pPr>
            <a:r>
              <a:rPr lang="bs-Latn-BA" sz="2000" i="1" dirty="0">
                <a:solidFill>
                  <a:srgbClr val="002060"/>
                </a:solidFill>
              </a:rPr>
              <a:t>Quality assurance mechanisms</a:t>
            </a:r>
          </a:p>
          <a:p>
            <a:pPr marL="0" indent="0">
              <a:buNone/>
            </a:pPr>
            <a:endParaRPr lang="bs-Latn-BA" dirty="0" smtClean="0">
              <a:solidFill>
                <a:srgbClr val="002060"/>
              </a:solidFill>
            </a:endParaRPr>
          </a:p>
        </p:txBody>
      </p:sp>
      <p:sp>
        <p:nvSpPr>
          <p:cNvPr id="5" name="Slide Number Placeholder 4"/>
          <p:cNvSpPr>
            <a:spLocks noGrp="1"/>
          </p:cNvSpPr>
          <p:nvPr>
            <p:ph type="sldNum" sz="quarter" idx="12"/>
          </p:nvPr>
        </p:nvSpPr>
        <p:spPr/>
        <p:txBody>
          <a:bodyPr/>
          <a:lstStyle/>
          <a:p>
            <a:fld id="{EC9ECDAA-EAA7-4DF3-B775-8E382EA6ACFF}" type="slidenum">
              <a:rPr lang="en-US" altLang="en-US" smtClean="0"/>
              <a:pPr/>
              <a:t>9</a:t>
            </a:fld>
            <a:endParaRPr lang="en-US" altLang="en-US"/>
          </a:p>
        </p:txBody>
      </p:sp>
      <p:pic>
        <p:nvPicPr>
          <p:cNvPr id="6" name="Picture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1535" y="150346"/>
            <a:ext cx="2042999" cy="4843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5"/>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015931" y="150346"/>
            <a:ext cx="911309" cy="4860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7873445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13440</TotalTime>
  <Words>900</Words>
  <Application>Microsoft Office PowerPoint</Application>
  <PresentationFormat>Widescreen</PresentationFormat>
  <Paragraphs>87</Paragraphs>
  <Slides>10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Calibri</vt:lpstr>
      <vt:lpstr>Calibri Light</vt:lpstr>
      <vt:lpstr>Wingdings</vt:lpstr>
      <vt:lpstr>Office Theme</vt:lpstr>
      <vt:lpstr>MSc in Sustainable Food Production Systems/STEPS Erasmus+, Key Action - 2 Cooperation for innovation and the exchange of good practices Capacity Building in the field of higher education</vt:lpstr>
      <vt:lpstr>Current Status and Overview of WP5 and WP7</vt:lpstr>
      <vt:lpstr>WP5 - Development of infrastructures </vt:lpstr>
      <vt:lpstr>WP 5 - Development of infrastructures </vt:lpstr>
      <vt:lpstr>GUIDE FOR SUBMISSION OF ALL DOCUMENTS RELATED TO THE PURCHASE, DELIVERY, OPERATION AND MAINTENANCE OF EQUIPMENT UNDER THE ERASMUS+ STEPS PROJECT IN THE PARTNERS COUNTRIES HEIs</vt:lpstr>
      <vt:lpstr>WP 5 - Development of infrastructures </vt:lpstr>
      <vt:lpstr>PowerPoint Presentation</vt:lpstr>
      <vt:lpstr>WP7 - STEPS programme delivery </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User1</dc:creator>
  <cp:lastModifiedBy>Emir Mujić</cp:lastModifiedBy>
  <cp:revision>182</cp:revision>
  <dcterms:created xsi:type="dcterms:W3CDTF">2016-12-05T08:02:56Z</dcterms:created>
  <dcterms:modified xsi:type="dcterms:W3CDTF">2021-02-12T09:48:35Z</dcterms:modified>
</cp:coreProperties>
</file>